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103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1A5FE-4ECA-46E4-AD29-992DAFC7B1B7}" type="datetimeFigureOut">
              <a:rPr lang="fr-FR" smtClean="0"/>
              <a:pPr/>
              <a:t>07/06/2015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74781-0EFA-49A3-8C7A-3C7C7557B1E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1A5FE-4ECA-46E4-AD29-992DAFC7B1B7}" type="datetimeFigureOut">
              <a:rPr lang="fr-FR" smtClean="0"/>
              <a:pPr/>
              <a:t>07/06/2015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74781-0EFA-49A3-8C7A-3C7C7557B1E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1A5FE-4ECA-46E4-AD29-992DAFC7B1B7}" type="datetimeFigureOut">
              <a:rPr lang="fr-FR" smtClean="0"/>
              <a:pPr/>
              <a:t>07/06/2015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74781-0EFA-49A3-8C7A-3C7C7557B1E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1A5FE-4ECA-46E4-AD29-992DAFC7B1B7}" type="datetimeFigureOut">
              <a:rPr lang="fr-FR" smtClean="0"/>
              <a:pPr/>
              <a:t>07/06/2015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74781-0EFA-49A3-8C7A-3C7C7557B1E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1A5FE-4ECA-46E4-AD29-992DAFC7B1B7}" type="datetimeFigureOut">
              <a:rPr lang="fr-FR" smtClean="0"/>
              <a:pPr/>
              <a:t>07/06/2015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74781-0EFA-49A3-8C7A-3C7C7557B1E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1A5FE-4ECA-46E4-AD29-992DAFC7B1B7}" type="datetimeFigureOut">
              <a:rPr lang="fr-FR" smtClean="0"/>
              <a:pPr/>
              <a:t>07/06/2015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74781-0EFA-49A3-8C7A-3C7C7557B1E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1A5FE-4ECA-46E4-AD29-992DAFC7B1B7}" type="datetimeFigureOut">
              <a:rPr lang="fr-FR" smtClean="0"/>
              <a:pPr/>
              <a:t>07/06/2015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74781-0EFA-49A3-8C7A-3C7C7557B1E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1A5FE-4ECA-46E4-AD29-992DAFC7B1B7}" type="datetimeFigureOut">
              <a:rPr lang="fr-FR" smtClean="0"/>
              <a:pPr/>
              <a:t>07/06/2015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74781-0EFA-49A3-8C7A-3C7C7557B1E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1A5FE-4ECA-46E4-AD29-992DAFC7B1B7}" type="datetimeFigureOut">
              <a:rPr lang="fr-FR" smtClean="0"/>
              <a:pPr/>
              <a:t>07/06/2015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74781-0EFA-49A3-8C7A-3C7C7557B1E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1A5FE-4ECA-46E4-AD29-992DAFC7B1B7}" type="datetimeFigureOut">
              <a:rPr lang="fr-FR" smtClean="0"/>
              <a:pPr/>
              <a:t>07/06/2015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74781-0EFA-49A3-8C7A-3C7C7557B1E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1A5FE-4ECA-46E4-AD29-992DAFC7B1B7}" type="datetimeFigureOut">
              <a:rPr lang="fr-FR" smtClean="0"/>
              <a:pPr/>
              <a:t>07/06/2015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74781-0EFA-49A3-8C7A-3C7C7557B1E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31A5FE-4ECA-46E4-AD29-992DAFC7B1B7}" type="datetimeFigureOut">
              <a:rPr lang="fr-FR" smtClean="0"/>
              <a:pPr/>
              <a:t>07/06/2015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E74781-0EFA-49A3-8C7A-3C7C7557B1E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23528" y="116632"/>
            <a:ext cx="8496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Nuances et interprétation concernant la notion de gouvernance</a:t>
            </a:r>
            <a:endParaRPr lang="fr-FR" b="1" dirty="0"/>
          </a:p>
        </p:txBody>
      </p:sp>
      <p:sp>
        <p:nvSpPr>
          <p:cNvPr id="5" name="ZoneTexte 4"/>
          <p:cNvSpPr txBox="1"/>
          <p:nvPr/>
        </p:nvSpPr>
        <p:spPr>
          <a:xfrm>
            <a:off x="0" y="620688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La gouvernance peut être définie comme la </a:t>
            </a:r>
            <a:r>
              <a:rPr lang="fr-FR" b="1" dirty="0" smtClean="0"/>
              <a:t>manière de gérer,  d’administrer </a:t>
            </a:r>
            <a:r>
              <a:rPr lang="fr-FR" dirty="0" smtClean="0"/>
              <a:t>(Larousse). Elle</a:t>
            </a:r>
          </a:p>
          <a:p>
            <a:r>
              <a:rPr lang="fr-FR" dirty="0" smtClean="0"/>
              <a:t> est </a:t>
            </a:r>
            <a:r>
              <a:rPr lang="fr-FR" dirty="0" smtClean="0"/>
              <a:t>confondue, </a:t>
            </a:r>
            <a:r>
              <a:rPr lang="fr-FR" dirty="0" smtClean="0"/>
              <a:t>à tort, dans certains textes avec l’action de gouverner . </a:t>
            </a:r>
          </a:p>
          <a:p>
            <a:endParaRPr lang="fr-FR" dirty="0" smtClean="0"/>
          </a:p>
          <a:p>
            <a:r>
              <a:rPr lang="fr-FR" dirty="0" smtClean="0"/>
              <a:t>Certaines précisions s’imposent : pour faire simple, la notion de  </a:t>
            </a:r>
            <a:r>
              <a:rPr lang="fr-FR" b="1" dirty="0" smtClean="0"/>
              <a:t>gouvernement  insiste sur la </a:t>
            </a:r>
          </a:p>
          <a:p>
            <a:r>
              <a:rPr lang="fr-FR" dirty="0" smtClean="0"/>
              <a:t> </a:t>
            </a:r>
            <a:r>
              <a:rPr lang="fr-FR" b="1" dirty="0" smtClean="0"/>
              <a:t>responsabilité</a:t>
            </a:r>
            <a:r>
              <a:rPr lang="fr-FR" b="1" dirty="0"/>
              <a:t> </a:t>
            </a:r>
            <a:r>
              <a:rPr lang="fr-FR" b="1" dirty="0" smtClean="0"/>
              <a:t> de celui qui gouverne </a:t>
            </a:r>
            <a:r>
              <a:rPr lang="fr-FR" dirty="0" smtClean="0"/>
              <a:t>face à ceux et celles qui lui accordent </a:t>
            </a:r>
            <a:r>
              <a:rPr lang="fr-FR" b="1" dirty="0" smtClean="0"/>
              <a:t>sa légitimité</a:t>
            </a:r>
            <a:r>
              <a:rPr lang="fr-FR" dirty="0" smtClean="0"/>
              <a:t> alors</a:t>
            </a:r>
          </a:p>
          <a:p>
            <a:r>
              <a:rPr lang="fr-FR" dirty="0" smtClean="0"/>
              <a:t> que </a:t>
            </a:r>
            <a:r>
              <a:rPr lang="fr-FR" b="1" dirty="0" smtClean="0"/>
              <a:t>la gouvernance</a:t>
            </a:r>
            <a:r>
              <a:rPr lang="fr-FR" dirty="0" smtClean="0"/>
              <a:t>  insiste avant tout sur </a:t>
            </a:r>
            <a:r>
              <a:rPr lang="fr-FR" b="1" dirty="0" smtClean="0"/>
              <a:t>l’expertise</a:t>
            </a:r>
            <a:r>
              <a:rPr lang="fr-FR" dirty="0" smtClean="0"/>
              <a:t> et l’</a:t>
            </a:r>
            <a:r>
              <a:rPr lang="fr-FR" b="1" dirty="0" smtClean="0"/>
              <a:t>efficacité</a:t>
            </a:r>
            <a:r>
              <a:rPr lang="fr-FR" dirty="0"/>
              <a:t> </a:t>
            </a:r>
            <a:r>
              <a:rPr lang="fr-FR" dirty="0" smtClean="0"/>
              <a:t>de l’action entreprise.</a:t>
            </a:r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1547664" y="3501008"/>
            <a:ext cx="1872208" cy="144016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5652120" y="3501008"/>
            <a:ext cx="1872208" cy="144016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Flèche droite 7"/>
          <p:cNvSpPr/>
          <p:nvPr/>
        </p:nvSpPr>
        <p:spPr>
          <a:xfrm rot="16200000">
            <a:off x="2195736" y="2636912"/>
            <a:ext cx="576064" cy="720080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Flèche droite 8"/>
          <p:cNvSpPr/>
          <p:nvPr/>
        </p:nvSpPr>
        <p:spPr>
          <a:xfrm rot="16200000">
            <a:off x="6300192" y="2564904"/>
            <a:ext cx="576064" cy="720080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Flèche vers le bas 9"/>
          <p:cNvSpPr/>
          <p:nvPr/>
        </p:nvSpPr>
        <p:spPr>
          <a:xfrm>
            <a:off x="6855736" y="5214950"/>
            <a:ext cx="288032" cy="1080120"/>
          </a:xfrm>
          <a:prstGeom prst="downArrow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Flèche vers le haut 10"/>
          <p:cNvSpPr/>
          <p:nvPr/>
        </p:nvSpPr>
        <p:spPr>
          <a:xfrm>
            <a:off x="6069918" y="5143512"/>
            <a:ext cx="285752" cy="1143008"/>
          </a:xfrm>
          <a:prstGeom prst="upArrow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Flèche vers le bas 11"/>
          <p:cNvSpPr/>
          <p:nvPr/>
        </p:nvSpPr>
        <p:spPr>
          <a:xfrm>
            <a:off x="2712332" y="5214950"/>
            <a:ext cx="288032" cy="1080120"/>
          </a:xfrm>
          <a:prstGeom prst="downArrow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Flèche vers le haut 12"/>
          <p:cNvSpPr/>
          <p:nvPr/>
        </p:nvSpPr>
        <p:spPr>
          <a:xfrm>
            <a:off x="1926514" y="5143512"/>
            <a:ext cx="285752" cy="1143008"/>
          </a:xfrm>
          <a:prstGeom prst="upArrow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ZoneTexte 13"/>
          <p:cNvSpPr txBox="1"/>
          <p:nvPr/>
        </p:nvSpPr>
        <p:spPr>
          <a:xfrm>
            <a:off x="1785918" y="4000504"/>
            <a:ext cx="14553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Gouvernance</a:t>
            </a:r>
            <a:endParaRPr lang="fr-FR" b="1" dirty="0"/>
          </a:p>
        </p:txBody>
      </p:sp>
      <p:sp>
        <p:nvSpPr>
          <p:cNvPr id="15" name="ZoneTexte 14"/>
          <p:cNvSpPr txBox="1"/>
          <p:nvPr/>
        </p:nvSpPr>
        <p:spPr>
          <a:xfrm>
            <a:off x="5731739" y="4000504"/>
            <a:ext cx="16263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Gouvernement</a:t>
            </a:r>
            <a:endParaRPr lang="fr-FR" b="1" dirty="0"/>
          </a:p>
        </p:txBody>
      </p:sp>
      <p:sp>
        <p:nvSpPr>
          <p:cNvPr id="16" name="ZoneTexte 15"/>
          <p:cNvSpPr txBox="1"/>
          <p:nvPr/>
        </p:nvSpPr>
        <p:spPr>
          <a:xfrm>
            <a:off x="3071802" y="5572140"/>
            <a:ext cx="15778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Responsabilité</a:t>
            </a:r>
            <a:endParaRPr lang="fr-FR" dirty="0"/>
          </a:p>
        </p:txBody>
      </p:sp>
      <p:sp>
        <p:nvSpPr>
          <p:cNvPr id="17" name="ZoneTexte 16"/>
          <p:cNvSpPr txBox="1"/>
          <p:nvPr/>
        </p:nvSpPr>
        <p:spPr>
          <a:xfrm>
            <a:off x="571472" y="5643578"/>
            <a:ext cx="11696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Légitimité </a:t>
            </a:r>
            <a:endParaRPr lang="fr-FR" dirty="0"/>
          </a:p>
        </p:txBody>
      </p:sp>
      <p:sp>
        <p:nvSpPr>
          <p:cNvPr id="18" name="ZoneTexte 17"/>
          <p:cNvSpPr txBox="1"/>
          <p:nvPr/>
        </p:nvSpPr>
        <p:spPr>
          <a:xfrm>
            <a:off x="7286644" y="5572140"/>
            <a:ext cx="15778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Responsabilité</a:t>
            </a:r>
            <a:endParaRPr lang="fr-FR" dirty="0"/>
          </a:p>
        </p:txBody>
      </p:sp>
      <p:sp>
        <p:nvSpPr>
          <p:cNvPr id="19" name="ZoneTexte 18"/>
          <p:cNvSpPr txBox="1"/>
          <p:nvPr/>
        </p:nvSpPr>
        <p:spPr>
          <a:xfrm>
            <a:off x="4786314" y="5643578"/>
            <a:ext cx="11696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Légitimité </a:t>
            </a:r>
            <a:endParaRPr lang="fr-FR" dirty="0"/>
          </a:p>
        </p:txBody>
      </p:sp>
      <p:sp>
        <p:nvSpPr>
          <p:cNvPr id="20" name="ZoneTexte 19"/>
          <p:cNvSpPr txBox="1"/>
          <p:nvPr/>
        </p:nvSpPr>
        <p:spPr>
          <a:xfrm>
            <a:off x="1000100" y="2714620"/>
            <a:ext cx="11341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Efficacité  </a:t>
            </a:r>
            <a:endParaRPr lang="fr-FR" dirty="0"/>
          </a:p>
        </p:txBody>
      </p:sp>
      <p:sp>
        <p:nvSpPr>
          <p:cNvPr id="21" name="ZoneTexte 20"/>
          <p:cNvSpPr txBox="1"/>
          <p:nvPr/>
        </p:nvSpPr>
        <p:spPr>
          <a:xfrm>
            <a:off x="7072330" y="2643182"/>
            <a:ext cx="11341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Efficacité  </a:t>
            </a:r>
            <a:endParaRPr lang="fr-FR" dirty="0"/>
          </a:p>
        </p:txBody>
      </p:sp>
      <p:sp>
        <p:nvSpPr>
          <p:cNvPr id="22" name="ZoneTexte 21"/>
          <p:cNvSpPr txBox="1"/>
          <p:nvPr/>
        </p:nvSpPr>
        <p:spPr>
          <a:xfrm>
            <a:off x="6587595" y="6488668"/>
            <a:ext cx="25564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Auteur : Nérée Manuel   </a:t>
            </a:r>
            <a:endParaRPr lang="fr-F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892</TotalTime>
  <Words>98</Words>
  <Application>Microsoft Office PowerPoint</Application>
  <PresentationFormat>Affichage à l'écran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Company>tropico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skyking</dc:creator>
  <cp:lastModifiedBy>SABARI</cp:lastModifiedBy>
  <cp:revision>6</cp:revision>
  <dcterms:created xsi:type="dcterms:W3CDTF">2015-05-22T16:35:47Z</dcterms:created>
  <dcterms:modified xsi:type="dcterms:W3CDTF">2015-06-07T18:51:40Z</dcterms:modified>
</cp:coreProperties>
</file>