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7909-D68F-4352-A543-4F68CC180F8D}" type="datetimeFigureOut">
              <a:rPr lang="fr-FR" smtClean="0"/>
              <a:pPr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8904-F98B-4EDF-A516-C8F4A911D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continent américain entre intégration et tension:</a:t>
            </a:r>
            <a:br>
              <a:rPr lang="fr-FR" dirty="0" smtClean="0"/>
            </a:br>
            <a:r>
              <a:rPr lang="fr-FR" dirty="0" smtClean="0"/>
              <a:t>L’exemple de l’ALENA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2500298" y="1071546"/>
            <a:ext cx="4429156" cy="4714908"/>
            <a:chOff x="2928926" y="1071546"/>
            <a:chExt cx="3000396" cy="3857652"/>
          </a:xfrm>
        </p:grpSpPr>
        <p:sp>
          <p:nvSpPr>
            <p:cNvPr id="4" name="Rectangle 3"/>
            <p:cNvSpPr/>
            <p:nvPr/>
          </p:nvSpPr>
          <p:spPr>
            <a:xfrm>
              <a:off x="2928926" y="1071546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28926" y="2357430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8926" y="3643314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429124" y="164305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Canada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86248" y="3214686"/>
            <a:ext cx="112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Etats-Unis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86248" y="4714884"/>
            <a:ext cx="100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Mexique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"/>
          <p:cNvGrpSpPr/>
          <p:nvPr/>
        </p:nvGrpSpPr>
        <p:grpSpPr>
          <a:xfrm>
            <a:off x="2500298" y="1071546"/>
            <a:ext cx="4429156" cy="4714908"/>
            <a:chOff x="2928926" y="1071546"/>
            <a:chExt cx="3000396" cy="3857652"/>
          </a:xfrm>
        </p:grpSpPr>
        <p:sp>
          <p:nvSpPr>
            <p:cNvPr id="4" name="Rectangle 3"/>
            <p:cNvSpPr/>
            <p:nvPr/>
          </p:nvSpPr>
          <p:spPr>
            <a:xfrm>
              <a:off x="2928926" y="1071546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28926" y="2357430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8926" y="3643314"/>
              <a:ext cx="3000396" cy="1285884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2500298" y="1071546"/>
            <a:ext cx="4429156" cy="47149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0298" y="1071546"/>
            <a:ext cx="4429156" cy="1571636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500298" y="2643182"/>
            <a:ext cx="4429156" cy="1571636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00298" y="4214818"/>
            <a:ext cx="4429156" cy="1571636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verticale 7"/>
          <p:cNvSpPr/>
          <p:nvPr/>
        </p:nvSpPr>
        <p:spPr>
          <a:xfrm>
            <a:off x="5000628" y="2214554"/>
            <a:ext cx="285752" cy="857256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verticale 8"/>
          <p:cNvSpPr/>
          <p:nvPr/>
        </p:nvSpPr>
        <p:spPr>
          <a:xfrm>
            <a:off x="5000628" y="3857628"/>
            <a:ext cx="285752" cy="857256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flèche verticale 9"/>
          <p:cNvSpPr/>
          <p:nvPr/>
        </p:nvSpPr>
        <p:spPr>
          <a:xfrm>
            <a:off x="4071934" y="3857628"/>
            <a:ext cx="285752" cy="857256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verticale 10"/>
          <p:cNvSpPr/>
          <p:nvPr/>
        </p:nvSpPr>
        <p:spPr>
          <a:xfrm>
            <a:off x="4071934" y="2214554"/>
            <a:ext cx="285752" cy="857256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78605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86116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786446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57200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35795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500562" y="4786322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00298" y="1071546"/>
            <a:ext cx="4429156" cy="47149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285852" y="357166"/>
            <a:ext cx="660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zone de libre-échange qui pouvait susciter de nombreux espoirs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0298" y="1071546"/>
            <a:ext cx="4429156" cy="1571636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500298" y="2643182"/>
            <a:ext cx="4429156" cy="1571636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00298" y="4214818"/>
            <a:ext cx="4429156" cy="1571636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verticale 7"/>
          <p:cNvSpPr/>
          <p:nvPr/>
        </p:nvSpPr>
        <p:spPr>
          <a:xfrm>
            <a:off x="5000628" y="2214554"/>
            <a:ext cx="285752" cy="857256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verticale 8"/>
          <p:cNvSpPr/>
          <p:nvPr/>
        </p:nvSpPr>
        <p:spPr>
          <a:xfrm>
            <a:off x="5000628" y="3857628"/>
            <a:ext cx="285752" cy="857256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flèche verticale 9"/>
          <p:cNvSpPr/>
          <p:nvPr/>
        </p:nvSpPr>
        <p:spPr>
          <a:xfrm>
            <a:off x="4071934" y="3857628"/>
            <a:ext cx="285752" cy="857256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verticale 10"/>
          <p:cNvSpPr/>
          <p:nvPr/>
        </p:nvSpPr>
        <p:spPr>
          <a:xfrm>
            <a:off x="4071934" y="2214554"/>
            <a:ext cx="285752" cy="857256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78605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86116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786446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57200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357950" y="4286256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500562" y="4786322"/>
            <a:ext cx="428628" cy="42862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00298" y="5286388"/>
            <a:ext cx="4429156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00298" y="1071546"/>
            <a:ext cx="4429156" cy="47149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rayée 21"/>
          <p:cNvSpPr/>
          <p:nvPr/>
        </p:nvSpPr>
        <p:spPr>
          <a:xfrm rot="16200000">
            <a:off x="5786446" y="4071943"/>
            <a:ext cx="857256" cy="285752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6072198" y="4214818"/>
            <a:ext cx="78581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èche droite rayée 22"/>
          <p:cNvSpPr/>
          <p:nvPr/>
        </p:nvSpPr>
        <p:spPr>
          <a:xfrm rot="16200000">
            <a:off x="2786050" y="4143380"/>
            <a:ext cx="857256" cy="285752"/>
          </a:xfrm>
          <a:prstGeom prst="strip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2500298" y="4214818"/>
            <a:ext cx="78581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571736" y="285728"/>
            <a:ext cx="395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limites de l’intégration dans l’ALENA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8" y="142852"/>
            <a:ext cx="785786" cy="3571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verticale 7"/>
          <p:cNvSpPr/>
          <p:nvPr/>
        </p:nvSpPr>
        <p:spPr>
          <a:xfrm>
            <a:off x="285720" y="2928934"/>
            <a:ext cx="285752" cy="571504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verticale 10"/>
          <p:cNvSpPr/>
          <p:nvPr/>
        </p:nvSpPr>
        <p:spPr>
          <a:xfrm>
            <a:off x="285720" y="2143116"/>
            <a:ext cx="285752" cy="571504"/>
          </a:xfrm>
          <a:prstGeom prst="up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57158" y="3643314"/>
            <a:ext cx="214314" cy="2143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14282" y="1500174"/>
            <a:ext cx="428628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406" y="642918"/>
            <a:ext cx="1428728" cy="71438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rayée 21"/>
          <p:cNvSpPr/>
          <p:nvPr/>
        </p:nvSpPr>
        <p:spPr>
          <a:xfrm rot="16200000">
            <a:off x="214282" y="4429132"/>
            <a:ext cx="571504" cy="285752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214282" y="4071942"/>
            <a:ext cx="78581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èche droite rayée 22"/>
          <p:cNvSpPr/>
          <p:nvPr/>
        </p:nvSpPr>
        <p:spPr>
          <a:xfrm rot="16200000">
            <a:off x="214282" y="5214950"/>
            <a:ext cx="571504" cy="285752"/>
          </a:xfrm>
          <a:prstGeom prst="strip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23838" y="6000768"/>
            <a:ext cx="785786" cy="35719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214546" y="6000768"/>
            <a:ext cx="785786" cy="357190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214414" y="6000768"/>
            <a:ext cx="785786" cy="35719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0" y="621166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+</a:t>
            </a:r>
            <a:endParaRPr lang="fr-FR" sz="3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960518" y="6143644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-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14678" y="6000768"/>
            <a:ext cx="785786" cy="35719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214546" y="142852"/>
            <a:ext cx="5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232309" y="845090"/>
            <a:ext cx="262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ZLE : l’ALENA (NAFTA)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2366946" y="1488032"/>
            <a:ext cx="237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Mexico : une mégapole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2357422" y="2143116"/>
            <a:ext cx="220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Flux de marchandises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357422" y="2845354"/>
            <a:ext cx="174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Flux de capitaux 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2357422" y="3429000"/>
            <a:ext cx="147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Maquiladoras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2357422" y="3929066"/>
            <a:ext cx="616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Renforcement de la frontière mexico-américaine : </a:t>
            </a:r>
            <a:r>
              <a:rPr lang="fr-FR" dirty="0" err="1" smtClean="0"/>
              <a:t>barrièrisation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357422" y="4416990"/>
            <a:ext cx="167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Flux migratoires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2500298" y="5143512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Flux illicites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4429125" y="5929330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Niveau de développement : des disparités régionales au deux sens du terme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71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continent américain entre intégration et tension: L’exemple de l’ALENA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6</cp:revision>
  <dcterms:created xsi:type="dcterms:W3CDTF">2016-03-23T14:40:33Z</dcterms:created>
  <dcterms:modified xsi:type="dcterms:W3CDTF">2016-03-23T15:51:43Z</dcterms:modified>
</cp:coreProperties>
</file>