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3787-5450-4089-88BE-EDF40E84AA07}" type="datetimeFigureOut">
              <a:rPr lang="fr-FR" smtClean="0"/>
              <a:t>06/10/2016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0D73-3753-49CF-A6F9-67D8663FE29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3787-5450-4089-88BE-EDF40E84AA07}" type="datetimeFigureOut">
              <a:rPr lang="fr-FR" smtClean="0"/>
              <a:t>06/10/2016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0D73-3753-49CF-A6F9-67D8663FE29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3787-5450-4089-88BE-EDF40E84AA07}" type="datetimeFigureOut">
              <a:rPr lang="fr-FR" smtClean="0"/>
              <a:t>06/10/2016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0D73-3753-49CF-A6F9-67D8663FE29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3787-5450-4089-88BE-EDF40E84AA07}" type="datetimeFigureOut">
              <a:rPr lang="fr-FR" smtClean="0"/>
              <a:t>06/10/2016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0D73-3753-49CF-A6F9-67D8663FE29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3787-5450-4089-88BE-EDF40E84AA07}" type="datetimeFigureOut">
              <a:rPr lang="fr-FR" smtClean="0"/>
              <a:t>06/10/2016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0D73-3753-49CF-A6F9-67D8663FE29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3787-5450-4089-88BE-EDF40E84AA07}" type="datetimeFigureOut">
              <a:rPr lang="fr-FR" smtClean="0"/>
              <a:t>06/10/2016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0D73-3753-49CF-A6F9-67D8663FE29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3787-5450-4089-88BE-EDF40E84AA07}" type="datetimeFigureOut">
              <a:rPr lang="fr-FR" smtClean="0"/>
              <a:t>06/10/2016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0D73-3753-49CF-A6F9-67D8663FE29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3787-5450-4089-88BE-EDF40E84AA07}" type="datetimeFigureOut">
              <a:rPr lang="fr-FR" smtClean="0"/>
              <a:t>06/10/2016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0D73-3753-49CF-A6F9-67D8663FE29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3787-5450-4089-88BE-EDF40E84AA07}" type="datetimeFigureOut">
              <a:rPr lang="fr-FR" smtClean="0"/>
              <a:t>06/10/2016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0D73-3753-49CF-A6F9-67D8663FE29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3787-5450-4089-88BE-EDF40E84AA07}" type="datetimeFigureOut">
              <a:rPr lang="fr-FR" smtClean="0"/>
              <a:t>06/10/2016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0D73-3753-49CF-A6F9-67D8663FE29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3787-5450-4089-88BE-EDF40E84AA07}" type="datetimeFigureOut">
              <a:rPr lang="fr-FR" smtClean="0"/>
              <a:t>06/10/2016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0D73-3753-49CF-A6F9-67D8663FE29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B3787-5450-4089-88BE-EDF40E84AA07}" type="datetimeFigureOut">
              <a:rPr lang="fr-FR" smtClean="0"/>
              <a:t>06/10/2016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C0D73-3753-49CF-A6F9-67D8663FE29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000364" y="71414"/>
            <a:ext cx="28575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dirty="0" smtClean="0"/>
          </a:p>
        </p:txBody>
      </p:sp>
      <p:sp>
        <p:nvSpPr>
          <p:cNvPr id="3" name="ZoneTexte 2"/>
          <p:cNvSpPr txBox="1"/>
          <p:nvPr/>
        </p:nvSpPr>
        <p:spPr>
          <a:xfrm>
            <a:off x="3357554" y="2357430"/>
            <a:ext cx="207170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6643702" y="2857496"/>
            <a:ext cx="235745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571868" y="3995678"/>
            <a:ext cx="28575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b="1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571472" y="4286256"/>
            <a:ext cx="28575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142844" y="1857364"/>
            <a:ext cx="2286016" cy="22145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algn="ctr"/>
            <a:endParaRPr lang="fr-FR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6000760" y="500042"/>
            <a:ext cx="235745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dirty="0" smtClean="0"/>
          </a:p>
        </p:txBody>
      </p:sp>
      <p:sp>
        <p:nvSpPr>
          <p:cNvPr id="9" name="Flèche vers le bas 8"/>
          <p:cNvSpPr/>
          <p:nvPr/>
        </p:nvSpPr>
        <p:spPr>
          <a:xfrm>
            <a:off x="4286248" y="2071678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vers le bas 9"/>
          <p:cNvSpPr/>
          <p:nvPr/>
        </p:nvSpPr>
        <p:spPr>
          <a:xfrm rot="10800000">
            <a:off x="4286248" y="1285860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/>
          <p:cNvCxnSpPr>
            <a:stCxn id="3" idx="1"/>
            <a:endCxn id="7" idx="3"/>
          </p:cNvCxnSpPr>
          <p:nvPr/>
        </p:nvCxnSpPr>
        <p:spPr>
          <a:xfrm rot="10800000" flipV="1">
            <a:off x="2428860" y="2542095"/>
            <a:ext cx="928694" cy="4225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3" idx="2"/>
            <a:endCxn id="6" idx="0"/>
          </p:cNvCxnSpPr>
          <p:nvPr/>
        </p:nvCxnSpPr>
        <p:spPr>
          <a:xfrm rot="5400000">
            <a:off x="2417072" y="2309923"/>
            <a:ext cx="1559494" cy="23931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stCxn id="3" idx="2"/>
            <a:endCxn id="5" idx="0"/>
          </p:cNvCxnSpPr>
          <p:nvPr/>
        </p:nvCxnSpPr>
        <p:spPr>
          <a:xfrm rot="16200000" flipH="1">
            <a:off x="4062558" y="3057608"/>
            <a:ext cx="1268916" cy="607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3" idx="3"/>
            <a:endCxn id="4" idx="1"/>
          </p:cNvCxnSpPr>
          <p:nvPr/>
        </p:nvCxnSpPr>
        <p:spPr>
          <a:xfrm>
            <a:off x="5429256" y="2542096"/>
            <a:ext cx="121444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7429488" y="5929330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Auteur : Manuel Nérée d’après Christophe Gaudin </a:t>
            </a:r>
            <a:endParaRPr lang="fr-FR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000364" y="71414"/>
            <a:ext cx="285752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Isolationnisme</a:t>
            </a:r>
          </a:p>
          <a:p>
            <a:pPr algn="ctr"/>
            <a:r>
              <a:rPr lang="fr-FR" dirty="0" smtClean="0"/>
              <a:t>Doctrine Monroe</a:t>
            </a:r>
          </a:p>
          <a:p>
            <a:pPr algn="ctr"/>
            <a:r>
              <a:rPr lang="fr-FR" dirty="0" smtClean="0"/>
              <a:t>1823-1917</a:t>
            </a:r>
          </a:p>
          <a:p>
            <a:pPr algn="ctr"/>
            <a:r>
              <a:rPr lang="fr-FR" dirty="0" smtClean="0"/>
              <a:t>1919-1941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357554" y="2357430"/>
            <a:ext cx="207170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Interventionnisme</a:t>
            </a:r>
          </a:p>
          <a:p>
            <a:pPr algn="ctr"/>
            <a:r>
              <a:rPr lang="fr-FR" dirty="0" smtClean="0"/>
              <a:t>1917-1918</a:t>
            </a:r>
          </a:p>
          <a:p>
            <a:pPr algn="ctr"/>
            <a:r>
              <a:rPr lang="fr-FR" dirty="0" smtClean="0"/>
              <a:t>1941-2016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643702" y="2857496"/>
            <a:ext cx="2357454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Initiatives de paix</a:t>
            </a:r>
          </a:p>
          <a:p>
            <a:pPr algn="ctr"/>
            <a:r>
              <a:rPr lang="fr-FR" dirty="0" smtClean="0"/>
              <a:t>T.W. Wilson «</a:t>
            </a:r>
            <a:r>
              <a:rPr lang="fr-FR" b="1" dirty="0" smtClean="0"/>
              <a:t>14 points </a:t>
            </a:r>
            <a:r>
              <a:rPr lang="fr-FR" dirty="0" smtClean="0"/>
              <a:t>»</a:t>
            </a:r>
          </a:p>
          <a:p>
            <a:pPr algn="ctr"/>
            <a:r>
              <a:rPr lang="fr-FR" dirty="0" smtClean="0"/>
              <a:t>B. Clinton « </a:t>
            </a:r>
            <a:r>
              <a:rPr lang="fr-FR" b="1" dirty="0" smtClean="0"/>
              <a:t>Accords d’Oslo</a:t>
            </a:r>
            <a:r>
              <a:rPr lang="fr-FR" dirty="0" smtClean="0"/>
              <a:t> »</a:t>
            </a:r>
          </a:p>
          <a:p>
            <a:pPr algn="ctr"/>
            <a:r>
              <a:rPr lang="fr-FR" dirty="0" smtClean="0"/>
              <a:t>B. </a:t>
            </a:r>
            <a:r>
              <a:rPr lang="fr-FR" dirty="0" err="1" smtClean="0"/>
              <a:t>Obama</a:t>
            </a:r>
            <a:r>
              <a:rPr lang="fr-FR" dirty="0" smtClean="0"/>
              <a:t> Fin de l’embargo Cubain</a:t>
            </a:r>
          </a:p>
          <a:p>
            <a:pPr algn="ctr"/>
            <a:r>
              <a:rPr lang="fr-FR" dirty="0" smtClean="0"/>
              <a:t>Rapprochement avec l’Iran 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571868" y="3995678"/>
            <a:ext cx="285752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Multilatéralisme</a:t>
            </a:r>
            <a:r>
              <a:rPr lang="fr-FR" dirty="0" smtClean="0"/>
              <a:t> </a:t>
            </a:r>
          </a:p>
          <a:p>
            <a:pPr algn="ctr"/>
            <a:r>
              <a:rPr lang="fr-FR" dirty="0" smtClean="0"/>
              <a:t>Soutien et respect de l’ONU</a:t>
            </a:r>
          </a:p>
          <a:p>
            <a:pPr algn="ctr"/>
            <a:r>
              <a:rPr lang="fr-FR" dirty="0" smtClean="0"/>
              <a:t>Intervention internationales </a:t>
            </a:r>
          </a:p>
          <a:p>
            <a:pPr algn="ctr"/>
            <a:r>
              <a:rPr lang="fr-FR" dirty="0" smtClean="0"/>
              <a:t>G Bush sénior  Guerre du Golfe</a:t>
            </a:r>
          </a:p>
          <a:p>
            <a:pPr algn="ctr"/>
            <a:r>
              <a:rPr lang="fr-FR" dirty="0" smtClean="0"/>
              <a:t>B. Clinton  </a:t>
            </a:r>
            <a:r>
              <a:rPr lang="fr-FR" b="1" dirty="0" smtClean="0"/>
              <a:t>Puissance indispensable</a:t>
            </a:r>
          </a:p>
          <a:p>
            <a:pPr algn="ctr"/>
            <a:r>
              <a:rPr lang="fr-FR" dirty="0" smtClean="0"/>
              <a:t>B. </a:t>
            </a:r>
            <a:r>
              <a:rPr lang="fr-FR" dirty="0" err="1" smtClean="0"/>
              <a:t>Obama</a:t>
            </a:r>
            <a:r>
              <a:rPr lang="fr-FR" dirty="0" smtClean="0"/>
              <a:t> Libye avec la France el le RU</a:t>
            </a:r>
          </a:p>
          <a:p>
            <a:pPr algn="ctr"/>
            <a:r>
              <a:rPr lang="fr-FR" b="1" dirty="0" smtClean="0"/>
              <a:t>Pivot vers l’Asie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71472" y="4286256"/>
            <a:ext cx="285752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Unilatéralisme</a:t>
            </a:r>
            <a:r>
              <a:rPr lang="fr-FR" dirty="0" smtClean="0"/>
              <a:t> </a:t>
            </a:r>
          </a:p>
          <a:p>
            <a:pPr algn="ctr"/>
            <a:r>
              <a:rPr lang="fr-FR" dirty="0" smtClean="0"/>
              <a:t>EU gendarmes du monde </a:t>
            </a:r>
          </a:p>
          <a:p>
            <a:pPr algn="ctr"/>
            <a:r>
              <a:rPr lang="fr-FR" dirty="0" smtClean="0"/>
              <a:t>G Bush junior </a:t>
            </a:r>
          </a:p>
          <a:p>
            <a:pPr algn="ctr"/>
            <a:r>
              <a:rPr lang="fr-FR" b="1" dirty="0" smtClean="0"/>
              <a:t>Théorie de l’empire global </a:t>
            </a:r>
          </a:p>
          <a:p>
            <a:pPr algn="ctr"/>
            <a:r>
              <a:rPr lang="fr-FR" b="1" dirty="0" err="1" smtClean="0"/>
              <a:t>Hyperpuissance</a:t>
            </a:r>
            <a:endParaRPr lang="fr-FR" b="1" dirty="0" smtClean="0"/>
          </a:p>
          <a:p>
            <a:pPr algn="ctr"/>
            <a:r>
              <a:rPr lang="fr-FR" dirty="0" smtClean="0"/>
              <a:t>Intervention en Irak </a:t>
            </a:r>
          </a:p>
          <a:p>
            <a:pPr algn="ctr"/>
            <a:r>
              <a:rPr lang="fr-FR" dirty="0" smtClean="0"/>
              <a:t>Afghanistan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42844" y="1857364"/>
            <a:ext cx="2286016" cy="22145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fr-FR" b="1" dirty="0" smtClean="0"/>
              <a:t>Lutte d’influence </a:t>
            </a:r>
          </a:p>
          <a:p>
            <a:pPr algn="ctr"/>
            <a:r>
              <a:rPr lang="fr-FR" dirty="0" smtClean="0"/>
              <a:t>Truman </a:t>
            </a:r>
            <a:r>
              <a:rPr lang="fr-FR" b="1" dirty="0" smtClean="0"/>
              <a:t>Endiguement </a:t>
            </a:r>
          </a:p>
          <a:p>
            <a:pPr algn="ctr"/>
            <a:r>
              <a:rPr lang="fr-FR" dirty="0" smtClean="0"/>
              <a:t>Eisenhower</a:t>
            </a:r>
          </a:p>
          <a:p>
            <a:pPr algn="ctr"/>
            <a:r>
              <a:rPr lang="fr-FR" dirty="0" smtClean="0"/>
              <a:t>Guerre de Corée </a:t>
            </a:r>
          </a:p>
          <a:p>
            <a:pPr algn="ctr"/>
            <a:r>
              <a:rPr lang="fr-FR" dirty="0" smtClean="0"/>
              <a:t>1950-1953</a:t>
            </a:r>
          </a:p>
          <a:p>
            <a:pPr algn="ctr"/>
            <a:r>
              <a:rPr lang="fr-FR" b="1" dirty="0" smtClean="0"/>
              <a:t>Roll Back</a:t>
            </a:r>
          </a:p>
          <a:p>
            <a:pPr algn="ctr"/>
            <a:r>
              <a:rPr lang="fr-FR" b="1" dirty="0" smtClean="0"/>
              <a:t>Théorie des dominos</a:t>
            </a:r>
          </a:p>
          <a:p>
            <a:pPr algn="ctr"/>
            <a:r>
              <a:rPr lang="fr-FR" dirty="0" smtClean="0"/>
              <a:t>Vietnam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000760" y="500042"/>
            <a:ext cx="2357454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Non intervention</a:t>
            </a:r>
          </a:p>
          <a:p>
            <a:pPr algn="ctr"/>
            <a:r>
              <a:rPr lang="fr-FR" dirty="0" smtClean="0"/>
              <a:t>J. Carter faible réaction face à  Invasion de l’URSS par l’Afghanistan </a:t>
            </a:r>
          </a:p>
          <a:p>
            <a:pPr algn="ctr"/>
            <a:r>
              <a:rPr lang="fr-FR" dirty="0" smtClean="0"/>
              <a:t>Echec iranien </a:t>
            </a:r>
          </a:p>
          <a:p>
            <a:pPr algn="ctr"/>
            <a:r>
              <a:rPr lang="fr-FR" dirty="0" smtClean="0"/>
              <a:t>B. Clinton  </a:t>
            </a:r>
            <a:endParaRPr lang="fr-FR" dirty="0" smtClean="0"/>
          </a:p>
          <a:p>
            <a:pPr algn="ctr"/>
            <a:r>
              <a:rPr lang="fr-FR" dirty="0" smtClean="0"/>
              <a:t>B. </a:t>
            </a:r>
            <a:r>
              <a:rPr lang="fr-FR" dirty="0" err="1" smtClean="0"/>
              <a:t>Obama</a:t>
            </a:r>
            <a:r>
              <a:rPr lang="fr-FR" dirty="0" smtClean="0"/>
              <a:t> Syrie </a:t>
            </a:r>
          </a:p>
        </p:txBody>
      </p:sp>
      <p:sp>
        <p:nvSpPr>
          <p:cNvPr id="9" name="Flèche vers le bas 8"/>
          <p:cNvSpPr/>
          <p:nvPr/>
        </p:nvSpPr>
        <p:spPr>
          <a:xfrm>
            <a:off x="4286248" y="2071678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vers le bas 9"/>
          <p:cNvSpPr/>
          <p:nvPr/>
        </p:nvSpPr>
        <p:spPr>
          <a:xfrm rot="10800000">
            <a:off x="4286248" y="1285860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/>
          <p:cNvCxnSpPr>
            <a:stCxn id="3" idx="1"/>
            <a:endCxn id="7" idx="3"/>
          </p:cNvCxnSpPr>
          <p:nvPr/>
        </p:nvCxnSpPr>
        <p:spPr>
          <a:xfrm rot="10800000" flipV="1">
            <a:off x="2428860" y="2819095"/>
            <a:ext cx="928694" cy="1455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3" idx="2"/>
            <a:endCxn id="6" idx="0"/>
          </p:cNvCxnSpPr>
          <p:nvPr/>
        </p:nvCxnSpPr>
        <p:spPr>
          <a:xfrm rot="5400000">
            <a:off x="2694071" y="2586922"/>
            <a:ext cx="1005496" cy="23931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stCxn id="3" idx="2"/>
            <a:endCxn id="5" idx="0"/>
          </p:cNvCxnSpPr>
          <p:nvPr/>
        </p:nvCxnSpPr>
        <p:spPr>
          <a:xfrm rot="16200000" flipH="1">
            <a:off x="4339557" y="3334607"/>
            <a:ext cx="714918" cy="607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3" idx="3"/>
            <a:endCxn id="4" idx="1"/>
          </p:cNvCxnSpPr>
          <p:nvPr/>
        </p:nvCxnSpPr>
        <p:spPr>
          <a:xfrm>
            <a:off x="5429256" y="2819095"/>
            <a:ext cx="1214446" cy="1331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7429488" y="5929330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Auteur : Manuel Nérée d’après Christophe Gaudin </a:t>
            </a:r>
            <a:endParaRPr lang="fr-FR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119</Words>
  <Application>Microsoft Office PowerPoint</Application>
  <PresentationFormat>Affichage à l'écran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Neree Manuel</dc:creator>
  <cp:lastModifiedBy>Neree Manuel</cp:lastModifiedBy>
  <cp:revision>6</cp:revision>
  <dcterms:created xsi:type="dcterms:W3CDTF">2016-10-06T07:07:39Z</dcterms:created>
  <dcterms:modified xsi:type="dcterms:W3CDTF">2016-10-06T07:56:13Z</dcterms:modified>
</cp:coreProperties>
</file>