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23F2-2B70-4383-AC0C-92DEB54F7DA1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1053-1235-4364-8248-6D53A44BD9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4378" y="2857496"/>
            <a:ext cx="1142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Territoire 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60" y="2857496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Populatio</a:t>
            </a:r>
            <a:r>
              <a:rPr lang="fr-FR" sz="1600" dirty="0"/>
              <a:t>n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643206" y="2857496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Innovation  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857652" y="2857496"/>
            <a:ext cx="12858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Richesse économique  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5143536" y="2857496"/>
            <a:ext cx="1357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Rayonnement  culturel  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6572296" y="2857496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Influence </a:t>
            </a:r>
          </a:p>
          <a:p>
            <a:pPr algn="ctr"/>
            <a:r>
              <a:rPr lang="fr-FR" sz="1600" dirty="0" smtClean="0"/>
              <a:t>Politique 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786742" y="2857496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Capacités</a:t>
            </a:r>
          </a:p>
          <a:p>
            <a:pPr algn="ctr"/>
            <a:r>
              <a:rPr lang="fr-FR" sz="1600" dirty="0"/>
              <a:t>m</a:t>
            </a:r>
            <a:r>
              <a:rPr lang="fr-FR" sz="1600" dirty="0" smtClean="0"/>
              <a:t>ilitaires  </a:t>
            </a:r>
            <a:endParaRPr lang="fr-FR" sz="1600" dirty="0"/>
          </a:p>
        </p:txBody>
      </p:sp>
      <p:sp>
        <p:nvSpPr>
          <p:cNvPr id="12" name="Parenthèses 11"/>
          <p:cNvSpPr/>
          <p:nvPr/>
        </p:nvSpPr>
        <p:spPr>
          <a:xfrm rot="5400000">
            <a:off x="6444207" y="2276874"/>
            <a:ext cx="2160241" cy="187220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Parenthèses 12"/>
          <p:cNvSpPr/>
          <p:nvPr/>
        </p:nvSpPr>
        <p:spPr>
          <a:xfrm rot="5400000">
            <a:off x="5385201" y="1482314"/>
            <a:ext cx="1500197" cy="339330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enthèses 13"/>
          <p:cNvSpPr/>
          <p:nvPr/>
        </p:nvSpPr>
        <p:spPr>
          <a:xfrm rot="5400000">
            <a:off x="7608114" y="2678902"/>
            <a:ext cx="1500199" cy="100013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164288" y="1556792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Smart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901519" y="2357430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Soft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73221" y="2344159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Hard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285720" y="4071942"/>
            <a:ext cx="1071570" cy="20002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4378" y="2928932"/>
            <a:ext cx="11429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Territoire 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60" y="2928932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Populatio</a:t>
            </a:r>
            <a:r>
              <a:rPr lang="fr-FR" sz="1600" dirty="0"/>
              <a:t>n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643206" y="2928932"/>
            <a:ext cx="11429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Innovation  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857652" y="2928932"/>
            <a:ext cx="12858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Richesse économique  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5143536" y="2928932"/>
            <a:ext cx="1357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Rayonnement  culturel  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6500826" y="2915663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Influence </a:t>
            </a:r>
          </a:p>
          <a:p>
            <a:pPr algn="ctr"/>
            <a:r>
              <a:rPr lang="fr-FR" sz="1600" dirty="0" smtClean="0"/>
              <a:t>Politique 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7643834" y="2928932"/>
            <a:ext cx="11429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Capacités</a:t>
            </a:r>
          </a:p>
          <a:p>
            <a:pPr algn="ctr"/>
            <a:r>
              <a:rPr lang="fr-FR" sz="1600" dirty="0"/>
              <a:t>m</a:t>
            </a:r>
            <a:r>
              <a:rPr lang="fr-FR" sz="1600" dirty="0" smtClean="0"/>
              <a:t>ilitaires  </a:t>
            </a:r>
            <a:endParaRPr lang="fr-FR" sz="1600" dirty="0"/>
          </a:p>
        </p:txBody>
      </p:sp>
      <p:sp>
        <p:nvSpPr>
          <p:cNvPr id="13" name="Parenthèses 12"/>
          <p:cNvSpPr/>
          <p:nvPr/>
        </p:nvSpPr>
        <p:spPr>
          <a:xfrm rot="5400000">
            <a:off x="5326861" y="1612091"/>
            <a:ext cx="1500197" cy="327662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enthèses 13"/>
          <p:cNvSpPr/>
          <p:nvPr/>
        </p:nvSpPr>
        <p:spPr>
          <a:xfrm rot="5400000">
            <a:off x="7465239" y="2750338"/>
            <a:ext cx="1500199" cy="100013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901519" y="2428866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Soft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786710" y="2415595"/>
            <a:ext cx="813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Hard</a:t>
            </a:r>
          </a:p>
          <a:p>
            <a:pPr algn="ctr"/>
            <a:r>
              <a:rPr lang="fr-FR" sz="1600" dirty="0" smtClean="0"/>
              <a:t> power 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 rot="16200000" flipH="1">
            <a:off x="-506169" y="1351227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Etats-unis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 rot="16200000" flipH="1">
            <a:off x="-422557" y="5066003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Brésil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285720" y="357166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14283" y="571480"/>
            <a:ext cx="10715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9.6 millions de km2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rang mondial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5721" y="4357694"/>
            <a:ext cx="1000132" cy="1214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8.5 millions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de km2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rang mondial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00166" y="357166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00166" y="928670"/>
            <a:ext cx="11430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324 millions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d’habitants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3</a:t>
            </a:r>
            <a:r>
              <a:rPr lang="fr-FR" sz="1400" baseline="30000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ème</a:t>
            </a:r>
            <a:r>
              <a:rPr lang="fr-FR" sz="1400" dirty="0" smtClean="0">
                <a:solidFill>
                  <a:srgbClr val="252525"/>
                </a:solidFill>
                <a:latin typeface="Arial" charset="0"/>
                <a:cs typeface="Arial" charset="0"/>
              </a:rPr>
              <a:t> rang mondial 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00166" y="4071942"/>
            <a:ext cx="1143008" cy="20002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786050" y="4071942"/>
            <a:ext cx="1071570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714612" y="1214422"/>
            <a:ext cx="1071570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857488" y="1285860"/>
            <a:ext cx="85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2.7% du PIB pour la R&amp;D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8728" y="4500570"/>
            <a:ext cx="1214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207 millions d ’habitants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rang mondial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857488" y="4286256"/>
            <a:ext cx="857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1.24 % du PIB pour la R&amp;D</a:t>
            </a:r>
            <a:endParaRPr lang="fr-FR" sz="1600" dirty="0"/>
          </a:p>
        </p:txBody>
      </p:sp>
      <p:sp>
        <p:nvSpPr>
          <p:cNvPr id="31" name="Rectangle 30"/>
          <p:cNvSpPr/>
          <p:nvPr/>
        </p:nvSpPr>
        <p:spPr>
          <a:xfrm>
            <a:off x="3929058" y="285728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071934" y="4071942"/>
            <a:ext cx="1071570" cy="1643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857620" y="500042"/>
            <a:ext cx="12144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puissance économique  mondiale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Désindustrialisation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Concurrence chinoise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000496" y="4143380"/>
            <a:ext cx="11430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puissance économique  mondiale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(6eme en 2015)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Récession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285728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Diffusion  mondiale de l’American </a:t>
            </a:r>
            <a:r>
              <a:rPr lang="fr-FR" sz="1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way</a:t>
            </a:r>
            <a:r>
              <a:rPr lang="fr-FR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of life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286380" y="4071942"/>
            <a:ext cx="1071570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429388" y="285728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429388" y="4071942"/>
            <a:ext cx="114300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572264" y="92867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MP du CS de l’ONU </a:t>
            </a:r>
            <a:endParaRPr lang="fr-FR" sz="1400" dirty="0"/>
          </a:p>
        </p:txBody>
      </p:sp>
      <p:sp>
        <p:nvSpPr>
          <p:cNvPr id="40" name="Rectangle 39"/>
          <p:cNvSpPr/>
          <p:nvPr/>
        </p:nvSpPr>
        <p:spPr>
          <a:xfrm>
            <a:off x="7643834" y="285728"/>
            <a:ext cx="107157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715272" y="928670"/>
            <a:ext cx="10001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puissance militaire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Arme </a:t>
            </a:r>
          </a:p>
          <a:p>
            <a:r>
              <a:rPr lang="fr-FR" sz="1400" dirty="0" smtClean="0">
                <a:latin typeface="Arial" pitchFamily="34" charset="0"/>
                <a:cs typeface="Arial" pitchFamily="34" charset="0"/>
              </a:rPr>
              <a:t>nucléaire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43834" y="4071942"/>
            <a:ext cx="1071570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7643834" y="4143380"/>
            <a:ext cx="10001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puissance militaire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1 porte-avions mais des difficultés budgétaires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-32" y="-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0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0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6429388" y="4071942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A la recherche d’une influence politique régionale 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Intervention humanitaire à Haïti</a:t>
            </a:r>
          </a:p>
          <a:p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 rot="16200000" flipH="1">
            <a:off x="7637743" y="1059982"/>
            <a:ext cx="264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Une super puissance concurrencée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 rot="16200000" flipH="1">
            <a:off x="7560799" y="4703296"/>
            <a:ext cx="264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Une puissance émergente et régionale en difficulté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214942" y="4118789"/>
            <a:ext cx="121444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Rayonnement régional et dans l’espace lusophone notamment grâce au groupe de médias GLOBO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telenovelas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161</Words>
  <Application>Microsoft Office PowerPoint</Application>
  <PresentationFormat>Affichage à l'écran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56</cp:revision>
  <dcterms:created xsi:type="dcterms:W3CDTF">2017-02-19T18:10:55Z</dcterms:created>
  <dcterms:modified xsi:type="dcterms:W3CDTF">2020-03-02T11:46:50Z</dcterms:modified>
</cp:coreProperties>
</file>