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61" d="100"/>
          <a:sy n="61" d="100"/>
        </p:scale>
        <p:origin x="96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2FD72-ACDD-47B1-B761-E3E54D377146}" type="datetimeFigureOut">
              <a:rPr lang="fr-FR" smtClean="0"/>
              <a:t>22/02/2024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34E5C-8042-4061-8528-A636027A9B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8610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2FD72-ACDD-47B1-B761-E3E54D377146}" type="datetimeFigureOut">
              <a:rPr lang="fr-FR" smtClean="0"/>
              <a:t>22/02/2024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34E5C-8042-4061-8528-A636027A9B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1352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2FD72-ACDD-47B1-B761-E3E54D377146}" type="datetimeFigureOut">
              <a:rPr lang="fr-FR" smtClean="0"/>
              <a:t>22/02/2024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34E5C-8042-4061-8528-A636027A9B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4351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2FD72-ACDD-47B1-B761-E3E54D377146}" type="datetimeFigureOut">
              <a:rPr lang="fr-FR" smtClean="0"/>
              <a:t>22/02/2024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34E5C-8042-4061-8528-A636027A9B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7282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2FD72-ACDD-47B1-B761-E3E54D377146}" type="datetimeFigureOut">
              <a:rPr lang="fr-FR" smtClean="0"/>
              <a:t>22/02/2024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34E5C-8042-4061-8528-A636027A9B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0222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2FD72-ACDD-47B1-B761-E3E54D377146}" type="datetimeFigureOut">
              <a:rPr lang="fr-FR" smtClean="0"/>
              <a:t>22/02/2024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34E5C-8042-4061-8528-A636027A9B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2061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2FD72-ACDD-47B1-B761-E3E54D377146}" type="datetimeFigureOut">
              <a:rPr lang="fr-FR" smtClean="0"/>
              <a:t>22/02/2024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34E5C-8042-4061-8528-A636027A9B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0723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2FD72-ACDD-47B1-B761-E3E54D377146}" type="datetimeFigureOut">
              <a:rPr lang="fr-FR" smtClean="0"/>
              <a:t>22/02/2024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34E5C-8042-4061-8528-A636027A9B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9994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2FD72-ACDD-47B1-B761-E3E54D377146}" type="datetimeFigureOut">
              <a:rPr lang="fr-FR" smtClean="0"/>
              <a:t>22/02/2024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34E5C-8042-4061-8528-A636027A9B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2796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2FD72-ACDD-47B1-B761-E3E54D377146}" type="datetimeFigureOut">
              <a:rPr lang="fr-FR" smtClean="0"/>
              <a:t>22/02/2024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34E5C-8042-4061-8528-A636027A9B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7863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2FD72-ACDD-47B1-B761-E3E54D377146}" type="datetimeFigureOut">
              <a:rPr lang="fr-FR" smtClean="0"/>
              <a:t>22/02/2024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34E5C-8042-4061-8528-A636027A9B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84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2FD72-ACDD-47B1-B761-E3E54D377146}" type="datetimeFigureOut">
              <a:rPr lang="fr-FR" smtClean="0"/>
              <a:t>22/02/2024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34E5C-8042-4061-8528-A636027A9B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8875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VejKzsMffdw?si=BUucsqLOFRk0yHmW" TargetMode="External"/><Relationship Id="rId2" Type="http://schemas.openxmlformats.org/officeDocument/2006/relationships/hyperlink" Target="https://images.cnrs.fr/video/2166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2952641" y="1782147"/>
            <a:ext cx="3191069" cy="14835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Hypothèse</a:t>
            </a:r>
          </a:p>
          <a:p>
            <a:pPr algn="ctr"/>
            <a:r>
              <a:rPr lang="fr-FR" dirty="0" smtClean="0"/>
              <a:t>(conjecture-proposition de causes probables pour expliquer un fait ) </a:t>
            </a:r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2952641" y="3464767"/>
            <a:ext cx="3191069" cy="14835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Calcul</a:t>
            </a:r>
          </a:p>
          <a:p>
            <a:pPr algn="ctr"/>
            <a:r>
              <a:rPr lang="fr-FR" dirty="0" smtClean="0"/>
              <a:t>(recherche théorique du résultat possible) </a:t>
            </a:r>
            <a:endParaRPr lang="fr-FR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2952641" y="5147387"/>
            <a:ext cx="3191069" cy="14835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Expérience </a:t>
            </a:r>
          </a:p>
          <a:p>
            <a:pPr algn="ctr"/>
            <a:r>
              <a:rPr lang="fr-FR" dirty="0" smtClean="0"/>
              <a:t>(recherche de lois générales à partir de l’observation de faits particuliers)</a:t>
            </a:r>
            <a:endParaRPr lang="fr-FR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220713" y="1782147"/>
            <a:ext cx="2475186" cy="1483567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ysClr val="windowText" lastClr="000000"/>
                </a:solidFill>
              </a:rPr>
              <a:t>Abduction</a:t>
            </a:r>
            <a:endParaRPr lang="fr-FR" dirty="0">
              <a:solidFill>
                <a:sysClr val="windowText" lastClr="000000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220713" y="3464766"/>
            <a:ext cx="2475186" cy="1483567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ysClr val="windowText" lastClr="000000"/>
                </a:solidFill>
              </a:rPr>
              <a:t>Déduction</a:t>
            </a:r>
            <a:endParaRPr lang="fr-FR" dirty="0">
              <a:solidFill>
                <a:sysClr val="windowText" lastClr="000000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20713" y="5147385"/>
            <a:ext cx="2475186" cy="1483567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ysClr val="windowText" lastClr="000000"/>
                </a:solidFill>
              </a:rPr>
              <a:t>Induction</a:t>
            </a:r>
            <a:endParaRPr lang="fr-FR" dirty="0">
              <a:solidFill>
                <a:sysClr val="windowText" lastClr="000000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252242" y="99528"/>
            <a:ext cx="2475186" cy="1483567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ysClr val="windowText" lastClr="000000"/>
                </a:solidFill>
              </a:rPr>
              <a:t>Logique </a:t>
            </a:r>
            <a:endParaRPr lang="fr-FR" dirty="0">
              <a:solidFill>
                <a:sysClr val="windowText" lastClr="000000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6379773" y="193156"/>
            <a:ext cx="2475186" cy="1483567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ysClr val="windowText" lastClr="000000"/>
                </a:solidFill>
              </a:rPr>
              <a:t>Méthode </a:t>
            </a:r>
            <a:endParaRPr lang="fr-FR" dirty="0">
              <a:solidFill>
                <a:sysClr val="windowText" lastClr="000000"/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6379776" y="1782147"/>
            <a:ext cx="2475186" cy="316618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ysClr val="windowText" lastClr="000000"/>
                </a:solidFill>
              </a:rPr>
              <a:t>Hypothético - déductive</a:t>
            </a:r>
            <a:endParaRPr lang="fr-FR" dirty="0">
              <a:solidFill>
                <a:sysClr val="windowText" lastClr="000000"/>
              </a:solidFill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6379776" y="5147385"/>
            <a:ext cx="2475186" cy="1483567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ysClr val="windowText" lastClr="000000"/>
                </a:solidFill>
              </a:rPr>
              <a:t>Empirisme</a:t>
            </a:r>
            <a:endParaRPr lang="fr-FR" dirty="0">
              <a:solidFill>
                <a:sysClr val="windowText" lastClr="000000"/>
              </a:solidFill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9091025" y="235516"/>
            <a:ext cx="2475186" cy="1483567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ysClr val="windowText" lastClr="000000"/>
                </a:solidFill>
              </a:rPr>
              <a:t>Exemple </a:t>
            </a:r>
            <a:endParaRPr lang="fr-FR" dirty="0">
              <a:solidFill>
                <a:sysClr val="windowText" lastClr="000000"/>
              </a:solidFill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9091025" y="1782147"/>
            <a:ext cx="2475186" cy="316618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ysClr val="windowText" lastClr="000000"/>
                </a:solidFill>
                <a:hlinkClick r:id="rId2"/>
              </a:rPr>
              <a:t>Prédiction des ondes gravitationnelles par Einstein (1915-1918)</a:t>
            </a:r>
            <a:endParaRPr lang="fr-FR" dirty="0">
              <a:solidFill>
                <a:sysClr val="windowText" lastClr="000000"/>
              </a:solidFill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9091025" y="5147384"/>
            <a:ext cx="2475186" cy="1483567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ysClr val="windowText" lastClr="000000"/>
                </a:solidFill>
                <a:hlinkClick r:id="rId3"/>
              </a:rPr>
              <a:t>Détection des ondes gravitationnelles par l’observatoire </a:t>
            </a:r>
            <a:r>
              <a:rPr lang="fr-FR" dirty="0" err="1" smtClean="0">
                <a:solidFill>
                  <a:sysClr val="windowText" lastClr="000000"/>
                </a:solidFill>
                <a:hlinkClick r:id="rId3"/>
              </a:rPr>
              <a:t>Ligo</a:t>
            </a:r>
            <a:endParaRPr lang="fr-FR" dirty="0">
              <a:solidFill>
                <a:sysClr val="windowText" lastClr="000000"/>
              </a:solidFill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3310582" y="193155"/>
            <a:ext cx="2475186" cy="1483567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mtClean="0">
                <a:solidFill>
                  <a:sysClr val="windowText" lastClr="000000"/>
                </a:solidFill>
              </a:rPr>
              <a:t>Démarche scientifique  </a:t>
            </a:r>
            <a:endParaRPr lang="fr-FR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57532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61</Words>
  <Application>Microsoft Office PowerPoint</Application>
  <PresentationFormat>Grand écran</PresentationFormat>
  <Paragraphs>17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</dc:creator>
  <cp:lastModifiedBy>Utilisateur</cp:lastModifiedBy>
  <cp:revision>4</cp:revision>
  <dcterms:created xsi:type="dcterms:W3CDTF">2024-02-22T17:33:56Z</dcterms:created>
  <dcterms:modified xsi:type="dcterms:W3CDTF">2024-02-22T18:15:54Z</dcterms:modified>
</cp:coreProperties>
</file>