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3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09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17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4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1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9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6568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04798" y="4635498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internationale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4797" y="2646945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65682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652208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52205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3873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38732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625257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25256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6568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Culturels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5220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Sociaux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3873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Politiques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62525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Economiques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04798" y="990598"/>
            <a:ext cx="1684421" cy="15400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Enjeux </a:t>
            </a:r>
            <a:r>
              <a:rPr lang="fr-FR" dirty="0" smtClean="0">
                <a:solidFill>
                  <a:sysClr val="windowText" lastClr="000000"/>
                </a:solidFill>
              </a:rPr>
              <a:t>et conflits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6568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Identité</a:t>
            </a:r>
          </a:p>
          <a:p>
            <a:pPr algn="ctr"/>
            <a:endParaRPr lang="fr-FR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Muséification</a:t>
            </a: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Vitrification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04798" y="4635498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internationale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4797" y="2646945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65682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Patrimoine mondial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652208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Tourisme </a:t>
            </a: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Conflits d’usage Gentrification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52205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Tourisme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3873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ysClr val="windowText" lastClr="000000"/>
                </a:solidFill>
              </a:rPr>
              <a:t>Divisions sur les  </a:t>
            </a:r>
            <a:r>
              <a:rPr lang="fr-FR" dirty="0" smtClean="0">
                <a:solidFill>
                  <a:sysClr val="windowText" lastClr="000000"/>
                </a:solidFill>
              </a:rPr>
              <a:t>politiques urbanistiques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38732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Rayonnement culturel </a:t>
            </a: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Soft power </a:t>
            </a: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Puissance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625257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  <a:r>
              <a:rPr lang="fr-FR" dirty="0" smtClean="0">
                <a:solidFill>
                  <a:sysClr val="windowText" lastClr="000000"/>
                </a:solidFill>
              </a:rPr>
              <a:t>Revenus</a:t>
            </a:r>
          </a:p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Dépendance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25256" y="46354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Flux touristiques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6568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Culturels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5220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Sociaux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3873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Politiques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62525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Economiques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04798" y="990598"/>
            <a:ext cx="1684421" cy="15400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Enjeux </a:t>
            </a:r>
            <a:r>
              <a:rPr lang="fr-FR" dirty="0" smtClean="0">
                <a:solidFill>
                  <a:sysClr val="windowText" lastClr="000000"/>
                </a:solidFill>
              </a:rPr>
              <a:t>et conflits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411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</Words>
  <Application>Microsoft Office PowerPoint</Application>
  <PresentationFormat>Grand écran</PresentationFormat>
  <Paragraphs>31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7</cp:revision>
  <dcterms:created xsi:type="dcterms:W3CDTF">2024-02-26T05:55:05Z</dcterms:created>
  <dcterms:modified xsi:type="dcterms:W3CDTF">2024-02-26T06:40:00Z</dcterms:modified>
</cp:coreProperties>
</file>