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4B12-207D-4832-AA1E-041811D48B0C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2F06-B2CE-493E-ADD5-ED8646BB6D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3839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4B12-207D-4832-AA1E-041811D48B0C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2F06-B2CE-493E-ADD5-ED8646BB6D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09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4B12-207D-4832-AA1E-041811D48B0C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2F06-B2CE-493E-ADD5-ED8646BB6D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1177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4B12-207D-4832-AA1E-041811D48B0C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2F06-B2CE-493E-ADD5-ED8646BB6D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487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4B12-207D-4832-AA1E-041811D48B0C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2F06-B2CE-493E-ADD5-ED8646BB6D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2812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4B12-207D-4832-AA1E-041811D48B0C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2F06-B2CE-493E-ADD5-ED8646BB6D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1832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4B12-207D-4832-AA1E-041811D48B0C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2F06-B2CE-493E-ADD5-ED8646BB6D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9225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4B12-207D-4832-AA1E-041811D48B0C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2F06-B2CE-493E-ADD5-ED8646BB6D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9256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4B12-207D-4832-AA1E-041811D48B0C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2F06-B2CE-493E-ADD5-ED8646BB6D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900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4B12-207D-4832-AA1E-041811D48B0C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2F06-B2CE-493E-ADD5-ED8646BB6D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22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4B12-207D-4832-AA1E-041811D48B0C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2F06-B2CE-493E-ADD5-ED8646BB6D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8194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54B12-207D-4832-AA1E-041811D48B0C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22F06-B2CE-493E-ADD5-ED8646BB6D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290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165683" y="2646945"/>
            <a:ext cx="2310063" cy="154004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304798" y="4419598"/>
            <a:ext cx="1684421" cy="15400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Echelle internationale  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304797" y="2646945"/>
            <a:ext cx="1684421" cy="15400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Echelle nationale  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165682" y="4419598"/>
            <a:ext cx="2310063" cy="154004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4652208" y="2646945"/>
            <a:ext cx="2310063" cy="154004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4652205" y="4419598"/>
            <a:ext cx="2310063" cy="154004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7138733" y="2646945"/>
            <a:ext cx="2310063" cy="154004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7138732" y="4419598"/>
            <a:ext cx="2310063" cy="154004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9625257" y="2646945"/>
            <a:ext cx="2310063" cy="154004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 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9625256" y="4419598"/>
            <a:ext cx="2310063" cy="154004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2165681" y="990598"/>
            <a:ext cx="2310063" cy="154004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Culturels 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4652206" y="990598"/>
            <a:ext cx="2310063" cy="154004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Sociaux 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7138731" y="990598"/>
            <a:ext cx="2310063" cy="154004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Politiques 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9625256" y="990598"/>
            <a:ext cx="2310063" cy="154004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Economiques 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304798" y="990598"/>
            <a:ext cx="1684421" cy="154004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Enjeux   </a:t>
            </a:r>
            <a:endParaRPr lang="fr-FR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602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165683" y="2646945"/>
            <a:ext cx="4796585" cy="154004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Identité-Mémoire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304798" y="4419598"/>
            <a:ext cx="1684421" cy="15400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Echelle internationale  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304797" y="2646945"/>
            <a:ext cx="1684421" cy="15400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Echelle nationale  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165682" y="4419598"/>
            <a:ext cx="4796586" cy="154004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Humanité-bien public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7138733" y="2646945"/>
            <a:ext cx="2310063" cy="154004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Nationalisme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7138732" y="4419598"/>
            <a:ext cx="2310063" cy="154004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Puissance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9625257" y="2646945"/>
            <a:ext cx="2310063" cy="154004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 Revenus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9625256" y="4419598"/>
            <a:ext cx="2310063" cy="154004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Flux touristiques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2165681" y="990598"/>
            <a:ext cx="2310063" cy="154004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Culturels 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4652206" y="990598"/>
            <a:ext cx="2310063" cy="154004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Sociaux 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7138731" y="990598"/>
            <a:ext cx="2310063" cy="154004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Politiques 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9625256" y="990598"/>
            <a:ext cx="2310063" cy="154004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Economiques 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304798" y="990598"/>
            <a:ext cx="1684421" cy="154004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ysClr val="windowText" lastClr="000000"/>
                </a:solidFill>
              </a:rPr>
              <a:t>Enjeux   </a:t>
            </a:r>
            <a:endParaRPr lang="fr-FR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22716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28</Words>
  <Application>Microsoft Office PowerPoint</Application>
  <PresentationFormat>Grand écran</PresentationFormat>
  <Paragraphs>21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Utilisateur</cp:lastModifiedBy>
  <cp:revision>5</cp:revision>
  <dcterms:created xsi:type="dcterms:W3CDTF">2024-02-26T05:55:05Z</dcterms:created>
  <dcterms:modified xsi:type="dcterms:W3CDTF">2024-02-26T06:12:22Z</dcterms:modified>
</cp:coreProperties>
</file>