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05A45-8E9B-42F3-9B37-57A156EC6F47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F163-7D0C-487E-A605-B1765A89C5D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2000240"/>
            <a:ext cx="3000396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929190" y="2000240"/>
            <a:ext cx="3000396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rot="16200000" flipH="1">
            <a:off x="2750331" y="3393281"/>
            <a:ext cx="3857652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86182" y="2285992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786182" y="3071810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786182" y="3929066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2066" y="2214554"/>
            <a:ext cx="357190" cy="5715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072066" y="3000372"/>
            <a:ext cx="357190" cy="5715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072066" y="3857628"/>
            <a:ext cx="357190" cy="5715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786182" y="5786454"/>
            <a:ext cx="2003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Guerre symétrique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2000240"/>
            <a:ext cx="3000396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929190" y="2000240"/>
            <a:ext cx="3000396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rot="16200000" flipH="1">
            <a:off x="2750331" y="3393281"/>
            <a:ext cx="3857652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86182" y="2285992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786182" y="3071810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786182" y="3929066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072066" y="3000372"/>
            <a:ext cx="357190" cy="5715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786182" y="5786454"/>
            <a:ext cx="2268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Guerre dissymétrique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2000240"/>
            <a:ext cx="3000396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929190" y="2000240"/>
            <a:ext cx="3000396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rot="16200000" flipH="1">
            <a:off x="2750331" y="3393281"/>
            <a:ext cx="3857652" cy="714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86182" y="2285992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786182" y="3071810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786182" y="3929066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143504" y="242886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295904" y="421481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143636" y="321468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786182" y="5786454"/>
            <a:ext cx="211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Guerre asymétrique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3240" y="2000240"/>
            <a:ext cx="3000396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000496" y="2357430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000496" y="3143248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000496" y="4000504"/>
            <a:ext cx="357190" cy="571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143504" y="271462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357818" y="407194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357554" y="350043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000364" y="5786454"/>
            <a:ext cx="345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Guerre asymétrique intra-étatique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1</cp:revision>
  <dcterms:created xsi:type="dcterms:W3CDTF">2023-01-25T17:04:27Z</dcterms:created>
  <dcterms:modified xsi:type="dcterms:W3CDTF">2023-01-25T20:03:00Z</dcterms:modified>
</cp:coreProperties>
</file>