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332DF-FED6-4D84-AE14-D32F42E271CF}" type="datetimeFigureOut">
              <a:rPr lang="fr-FR" smtClean="0"/>
              <a:t>18/01/2012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CCAC-5E6E-4032-897D-DBA2F94DCAC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332DF-FED6-4D84-AE14-D32F42E271CF}" type="datetimeFigureOut">
              <a:rPr lang="fr-FR" smtClean="0"/>
              <a:t>18/01/2012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CCAC-5E6E-4032-897D-DBA2F94DCAC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332DF-FED6-4D84-AE14-D32F42E271CF}" type="datetimeFigureOut">
              <a:rPr lang="fr-FR" smtClean="0"/>
              <a:t>18/01/2012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CCAC-5E6E-4032-897D-DBA2F94DCAC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332DF-FED6-4D84-AE14-D32F42E271CF}" type="datetimeFigureOut">
              <a:rPr lang="fr-FR" smtClean="0"/>
              <a:t>18/01/2012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CCAC-5E6E-4032-897D-DBA2F94DCAC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332DF-FED6-4D84-AE14-D32F42E271CF}" type="datetimeFigureOut">
              <a:rPr lang="fr-FR" smtClean="0"/>
              <a:t>18/01/2012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CCAC-5E6E-4032-897D-DBA2F94DCAC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332DF-FED6-4D84-AE14-D32F42E271CF}" type="datetimeFigureOut">
              <a:rPr lang="fr-FR" smtClean="0"/>
              <a:t>18/01/2012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CCAC-5E6E-4032-897D-DBA2F94DCAC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332DF-FED6-4D84-AE14-D32F42E271CF}" type="datetimeFigureOut">
              <a:rPr lang="fr-FR" smtClean="0"/>
              <a:t>18/01/2012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CCAC-5E6E-4032-897D-DBA2F94DCAC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332DF-FED6-4D84-AE14-D32F42E271CF}" type="datetimeFigureOut">
              <a:rPr lang="fr-FR" smtClean="0"/>
              <a:t>18/01/2012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CCAC-5E6E-4032-897D-DBA2F94DCAC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332DF-FED6-4D84-AE14-D32F42E271CF}" type="datetimeFigureOut">
              <a:rPr lang="fr-FR" smtClean="0"/>
              <a:t>18/01/2012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CCAC-5E6E-4032-897D-DBA2F94DCAC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332DF-FED6-4D84-AE14-D32F42E271CF}" type="datetimeFigureOut">
              <a:rPr lang="fr-FR" smtClean="0"/>
              <a:t>18/01/2012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CCAC-5E6E-4032-897D-DBA2F94DCAC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332DF-FED6-4D84-AE14-D32F42E271CF}" type="datetimeFigureOut">
              <a:rPr lang="fr-FR" smtClean="0"/>
              <a:t>18/01/2012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CCAC-5E6E-4032-897D-DBA2F94DCAC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332DF-FED6-4D84-AE14-D32F42E271CF}" type="datetimeFigureOut">
              <a:rPr lang="fr-FR" smtClean="0"/>
              <a:t>18/01/2012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0CCAC-5E6E-4032-897D-DBA2F94DCACB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u="sng" dirty="0" smtClean="0"/>
              <a:t>La Guerre du Vietnam et la « guerre fraîche »</a:t>
            </a:r>
            <a:endParaRPr lang="fr-FR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Guerre froide\G.F.4\Carte V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39838"/>
            <a:ext cx="4032448" cy="68181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Manifestation pour la paix</a:t>
            </a:r>
            <a:endParaRPr lang="fr-FR" dirty="0"/>
          </a:p>
        </p:txBody>
      </p:sp>
      <p:pic>
        <p:nvPicPr>
          <p:cNvPr id="3074" name="Picture 2" descr="D:\Guerre froide\G.F.4\Photo paix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0978" y="1988840"/>
            <a:ext cx="5824848" cy="38416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Photo de Nick UT (1972)</a:t>
            </a:r>
            <a:endParaRPr lang="fr-FR" dirty="0"/>
          </a:p>
        </p:txBody>
      </p:sp>
      <p:pic>
        <p:nvPicPr>
          <p:cNvPr id="2051" name="Picture 3" descr="D:\Guerre froide\G.F.4\Photo N. UT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420888"/>
            <a:ext cx="9056995" cy="32649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 désastre annoncé</a:t>
            </a:r>
            <a:endParaRPr lang="fr-FR" dirty="0"/>
          </a:p>
        </p:txBody>
      </p:sp>
      <p:pic>
        <p:nvPicPr>
          <p:cNvPr id="4099" name="Picture 3" descr="D:\Guerre froide\G.F.4\Caricature V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340768"/>
            <a:ext cx="6802188" cy="4469308"/>
          </a:xfrm>
          <a:prstGeom prst="rect">
            <a:avLst/>
          </a:prstGeom>
          <a:noFill/>
        </p:spPr>
      </p:pic>
      <p:sp>
        <p:nvSpPr>
          <p:cNvPr id="7" name="ZoneTexte 6"/>
          <p:cNvSpPr txBox="1"/>
          <p:nvPr/>
        </p:nvSpPr>
        <p:spPr>
          <a:xfrm>
            <a:off x="1115616" y="6165304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Caricature d’Abu dans </a:t>
            </a:r>
            <a:r>
              <a:rPr lang="fr-FR" i="1" dirty="0" smtClean="0"/>
              <a:t>The Observer</a:t>
            </a:r>
            <a:endParaRPr lang="fr-F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Un monde de plus en plus communiste (1979)</a:t>
            </a:r>
            <a:endParaRPr lang="fr-FR" dirty="0"/>
          </a:p>
        </p:txBody>
      </p:sp>
      <p:pic>
        <p:nvPicPr>
          <p:cNvPr id="5123" name="Picture 3" descr="D:\Guerre froide\G.F.4\Carte monde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916832"/>
            <a:ext cx="7352084" cy="47788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La crise des euromissiles</a:t>
            </a:r>
            <a:endParaRPr lang="fr-FR" dirty="0"/>
          </a:p>
        </p:txBody>
      </p:sp>
      <p:pic>
        <p:nvPicPr>
          <p:cNvPr id="6146" name="Picture 2" descr="D:\Guerre froide\G.F.4\Euromissiles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700808"/>
            <a:ext cx="7028631" cy="46933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L’horloge du Jugement dernier</a:t>
            </a:r>
            <a:endParaRPr lang="fr-FR" dirty="0"/>
          </a:p>
        </p:txBody>
      </p:sp>
      <p:pic>
        <p:nvPicPr>
          <p:cNvPr id="7170" name="Picture 2" descr="D:\Prépa SER\Doc photo\1983 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29868" y="1668621"/>
            <a:ext cx="6684264" cy="43891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44</Words>
  <Application>Microsoft Office PowerPoint</Application>
  <PresentationFormat>Affichage à l'écran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La Guerre du Vietnam et la « guerre fraîche »</vt:lpstr>
      <vt:lpstr>Diapositive 2</vt:lpstr>
      <vt:lpstr>Manifestation pour la paix</vt:lpstr>
      <vt:lpstr>Photo de Nick UT (1972)</vt:lpstr>
      <vt:lpstr>Un désastre annoncé</vt:lpstr>
      <vt:lpstr>Un monde de plus en plus communiste (1979)</vt:lpstr>
      <vt:lpstr>La crise des euromissiles</vt:lpstr>
      <vt:lpstr>L’horloge du Jugement dernier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Philippe</dc:creator>
  <cp:lastModifiedBy>Philippe</cp:lastModifiedBy>
  <cp:revision>21</cp:revision>
  <dcterms:created xsi:type="dcterms:W3CDTF">2012-01-18T18:51:18Z</dcterms:created>
  <dcterms:modified xsi:type="dcterms:W3CDTF">2012-01-18T22:23:19Z</dcterms:modified>
</cp:coreProperties>
</file>