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B81F-95CB-48E1-8D8B-1829D3787FE7}" type="datetimeFigureOut">
              <a:rPr lang="fr-FR" smtClean="0"/>
              <a:pPr/>
              <a:t>17/01/2012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86F2-FE96-470F-BA80-02F8E7869D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/>
              <a:t>Un conflit à intensité variable</a:t>
            </a:r>
            <a:endParaRPr lang="fr-FR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7" name="Picture 3" descr="E:\G.F.3\coree1950-5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583"/>
            <a:ext cx="9144000" cy="6866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Iouri Gagarine et </a:t>
            </a:r>
            <a:r>
              <a:rPr lang="fr-FR" dirty="0" err="1" smtClean="0"/>
              <a:t>Vostok</a:t>
            </a:r>
            <a:endParaRPr lang="fr-FR" dirty="0"/>
          </a:p>
        </p:txBody>
      </p:sp>
      <p:pic>
        <p:nvPicPr>
          <p:cNvPr id="2050" name="Picture 2" descr="D:\G.F.3\Gagarine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356768" cy="3463091"/>
          </a:xfrm>
          <a:prstGeom prst="rect">
            <a:avLst/>
          </a:prstGeom>
          <a:noFill/>
        </p:spPr>
      </p:pic>
      <p:pic>
        <p:nvPicPr>
          <p:cNvPr id="2052" name="Picture 4" descr="D:\G.F.3\Vostok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800"/>
            <a:ext cx="2942828" cy="4195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menace directe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3956645" cy="390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Réunion de crise à l’ONU (25 octobre)</a:t>
            </a:r>
            <a:endParaRPr lang="fr-FR" dirty="0"/>
          </a:p>
        </p:txBody>
      </p:sp>
      <p:pic>
        <p:nvPicPr>
          <p:cNvPr id="1026" name="Picture 2" descr="D:\Prépa SER\Doc photo\Cuba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6933618" cy="5232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</Words>
  <Application>Microsoft Office PowerPoint</Application>
  <PresentationFormat>Affichage à l'écran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Un conflit à intensité variable</vt:lpstr>
      <vt:lpstr>Diapositive 2</vt:lpstr>
      <vt:lpstr>Iouri Gagarine et Vostok</vt:lpstr>
      <vt:lpstr>Une menace directe</vt:lpstr>
      <vt:lpstr>Réunion de crise à l’ONU (25 octobre)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conflit à intensité variable</dc:title>
  <dc:creator>WinXP</dc:creator>
  <cp:lastModifiedBy>Philippe</cp:lastModifiedBy>
  <cp:revision>12</cp:revision>
  <dcterms:created xsi:type="dcterms:W3CDTF">2012-01-13T10:19:36Z</dcterms:created>
  <dcterms:modified xsi:type="dcterms:W3CDTF">2012-01-17T12:06:53Z</dcterms:modified>
</cp:coreProperties>
</file>