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38ED-DB11-4A1B-94E2-76AC40CBBB44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6932-82F3-4F45-A8E0-8E335F9902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/>
              <a:t>Un conflit idéologique</a:t>
            </a:r>
            <a:br>
              <a:rPr lang="fr-FR" b="1" u="sng" dirty="0" smtClean="0"/>
            </a:br>
            <a:r>
              <a:rPr lang="fr-FR" b="1" u="sng" dirty="0" smtClean="0"/>
              <a:t>qui s’étend à toute la culture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 smtClean="0"/>
              <a:t>My</a:t>
            </a:r>
            <a:r>
              <a:rPr lang="fr-FR" i="1" dirty="0" smtClean="0"/>
              <a:t> son John </a:t>
            </a:r>
            <a:r>
              <a:rPr lang="fr-FR" dirty="0" smtClean="0"/>
              <a:t>(1952)</a:t>
            </a:r>
            <a:endParaRPr lang="fr-FR" dirty="0"/>
          </a:p>
        </p:txBody>
      </p:sp>
      <p:pic>
        <p:nvPicPr>
          <p:cNvPr id="19458" name="Picture 2" descr="C:\Users\Philippe\Desktop\Olivier SER\G.F. 2\My son Joh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579" y="1628801"/>
            <a:ext cx="6106749" cy="4325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1600" dirty="0" smtClean="0"/>
              <a:t>André </a:t>
            </a:r>
            <a:r>
              <a:rPr lang="fr-FR" sz="1600" dirty="0" err="1" smtClean="0"/>
              <a:t>Fougeron</a:t>
            </a:r>
            <a:r>
              <a:rPr lang="fr-FR" sz="1600" dirty="0" smtClean="0"/>
              <a:t> « La civilisation atlantique », 1953. </a:t>
            </a:r>
            <a:r>
              <a:rPr lang="fr-FR" sz="1600" dirty="0" err="1" smtClean="0"/>
              <a:t>Sourcing</a:t>
            </a:r>
            <a:r>
              <a:rPr lang="fr-FR" sz="1600" dirty="0" smtClean="0"/>
              <a:t> image : « La Figuration narrative – des années 1960 à nos jours » par Jean-Louis Pradel, éditions Gallimard - RMN (2008). </a:t>
            </a:r>
          </a:p>
          <a:p>
            <a:endParaRPr lang="fr-FR" dirty="0"/>
          </a:p>
        </p:txBody>
      </p:sp>
      <p:pic>
        <p:nvPicPr>
          <p:cNvPr id="2050" name="Picture 2" descr="C:\Users\Philippe\Desktop\Olivier SER\G.F. 2\Civilisation atlant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88640"/>
            <a:ext cx="7638857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Picasso et le massacre de Corée (1951)</a:t>
            </a:r>
            <a:endParaRPr lang="fr-FR" dirty="0"/>
          </a:p>
        </p:txBody>
      </p:sp>
      <p:pic>
        <p:nvPicPr>
          <p:cNvPr id="20482" name="Picture 2" descr="C:\Users\Philippe\Desktop\Olivier SER\G.F. 2\Picass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" y="1888331"/>
            <a:ext cx="7556500" cy="394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hilippe\Desktop\Olivier SER\G.F. 2\79141739plan-marshall-gif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648"/>
            <a:ext cx="4203154" cy="545864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611560" y="60932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 haut en bas : Italie, Grèce, Turquie, Hongrie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1052736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Le plan Marshall, cheval de Troie des USA en Europe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Philippe\Desktop\Olivier SER\G.F. 2\Car Stal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8584"/>
            <a:ext cx="4333060" cy="6058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ilippe\Desktop\Olivier SER\G.F. 2\Boycott J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47980"/>
            <a:ext cx="3528392" cy="4861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Philippe\Desktop\Olivier SER\G.F. 2\Boycott Pék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1" y="1124744"/>
            <a:ext cx="6747593" cy="5060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76</Words>
  <Application>Microsoft Office PowerPoint</Application>
  <PresentationFormat>Affichage à l'écran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Un conflit idéologique qui s’étend à toute la culture</vt:lpstr>
      <vt:lpstr>My son John (1952)</vt:lpstr>
      <vt:lpstr>Diapositive 3</vt:lpstr>
      <vt:lpstr>Picasso et le massacre de Corée (1951)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Philippe</cp:lastModifiedBy>
  <cp:revision>21</cp:revision>
  <dcterms:created xsi:type="dcterms:W3CDTF">2012-01-12T20:48:49Z</dcterms:created>
  <dcterms:modified xsi:type="dcterms:W3CDTF">2012-01-17T12:11:33Z</dcterms:modified>
</cp:coreProperties>
</file>