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40" d="100"/>
          <a:sy n="140" d="100"/>
        </p:scale>
        <p:origin x="-75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F74D-D1FF-466E-80C8-5273FBC93147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2E-E7FD-4F6F-B9EA-BFDCBEA0B7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lanisphere-monde-vierge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428604"/>
            <a:ext cx="8845026" cy="55150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Forme libre 6"/>
          <p:cNvSpPr/>
          <p:nvPr/>
        </p:nvSpPr>
        <p:spPr>
          <a:xfrm>
            <a:off x="1962484" y="3815347"/>
            <a:ext cx="1312779" cy="2168358"/>
          </a:xfrm>
          <a:custGeom>
            <a:avLst/>
            <a:gdLst>
              <a:gd name="connsiteX0" fmla="*/ 588211 w 1312779"/>
              <a:gd name="connsiteY0" fmla="*/ 2168358 h 2168358"/>
              <a:gd name="connsiteX1" fmla="*/ 315495 w 1312779"/>
              <a:gd name="connsiteY1" fmla="*/ 1879600 h 2168358"/>
              <a:gd name="connsiteX2" fmla="*/ 331537 w 1312779"/>
              <a:gd name="connsiteY2" fmla="*/ 804779 h 2168358"/>
              <a:gd name="connsiteX3" fmla="*/ 235284 w 1312779"/>
              <a:gd name="connsiteY3" fmla="*/ 708527 h 2168358"/>
              <a:gd name="connsiteX4" fmla="*/ 10695 w 1312779"/>
              <a:gd name="connsiteY4" fmla="*/ 483937 h 2168358"/>
              <a:gd name="connsiteX5" fmla="*/ 171116 w 1312779"/>
              <a:gd name="connsiteY5" fmla="*/ 323516 h 2168358"/>
              <a:gd name="connsiteX6" fmla="*/ 748632 w 1312779"/>
              <a:gd name="connsiteY6" fmla="*/ 18716 h 2168358"/>
              <a:gd name="connsiteX7" fmla="*/ 812800 w 1312779"/>
              <a:gd name="connsiteY7" fmla="*/ 211221 h 2168358"/>
              <a:gd name="connsiteX8" fmla="*/ 796758 w 1312779"/>
              <a:gd name="connsiteY8" fmla="*/ 227264 h 2168358"/>
              <a:gd name="connsiteX9" fmla="*/ 1261979 w 1312779"/>
              <a:gd name="connsiteY9" fmla="*/ 403727 h 2168358"/>
              <a:gd name="connsiteX10" fmla="*/ 1101558 w 1312779"/>
              <a:gd name="connsiteY10" fmla="*/ 660400 h 2168358"/>
              <a:gd name="connsiteX11" fmla="*/ 1213853 w 1312779"/>
              <a:gd name="connsiteY11" fmla="*/ 692485 h 2168358"/>
              <a:gd name="connsiteX12" fmla="*/ 1021348 w 1312779"/>
              <a:gd name="connsiteY12" fmla="*/ 901032 h 2168358"/>
              <a:gd name="connsiteX13" fmla="*/ 925095 w 1312779"/>
              <a:gd name="connsiteY13" fmla="*/ 1013327 h 2168358"/>
              <a:gd name="connsiteX14" fmla="*/ 925095 w 1312779"/>
              <a:gd name="connsiteY14" fmla="*/ 1061453 h 2168358"/>
              <a:gd name="connsiteX15" fmla="*/ 796758 w 1312779"/>
              <a:gd name="connsiteY15" fmla="*/ 1334169 h 2168358"/>
              <a:gd name="connsiteX16" fmla="*/ 700505 w 1312779"/>
              <a:gd name="connsiteY16" fmla="*/ 1334169 h 2168358"/>
              <a:gd name="connsiteX17" fmla="*/ 700505 w 1312779"/>
              <a:gd name="connsiteY17" fmla="*/ 1398337 h 2168358"/>
              <a:gd name="connsiteX18" fmla="*/ 572169 w 1312779"/>
              <a:gd name="connsiteY18" fmla="*/ 1494590 h 2168358"/>
              <a:gd name="connsiteX19" fmla="*/ 508000 w 1312779"/>
              <a:gd name="connsiteY19" fmla="*/ 1767306 h 2168358"/>
              <a:gd name="connsiteX20" fmla="*/ 475916 w 1312779"/>
              <a:gd name="connsiteY20" fmla="*/ 2072106 h 2168358"/>
              <a:gd name="connsiteX21" fmla="*/ 524042 w 1312779"/>
              <a:gd name="connsiteY21" fmla="*/ 2136274 h 216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2779" h="2168358">
                <a:moveTo>
                  <a:pt x="588211" y="2168358"/>
                </a:moveTo>
                <a:cubicBezTo>
                  <a:pt x="473242" y="2137610"/>
                  <a:pt x="358274" y="2106863"/>
                  <a:pt x="315495" y="1879600"/>
                </a:cubicBezTo>
                <a:cubicBezTo>
                  <a:pt x="272716" y="1652337"/>
                  <a:pt x="344905" y="999958"/>
                  <a:pt x="331537" y="804779"/>
                </a:cubicBezTo>
                <a:cubicBezTo>
                  <a:pt x="318169" y="609600"/>
                  <a:pt x="235284" y="708527"/>
                  <a:pt x="235284" y="708527"/>
                </a:cubicBezTo>
                <a:cubicBezTo>
                  <a:pt x="181810" y="655053"/>
                  <a:pt x="21390" y="548105"/>
                  <a:pt x="10695" y="483937"/>
                </a:cubicBezTo>
                <a:cubicBezTo>
                  <a:pt x="0" y="419769"/>
                  <a:pt x="48127" y="401053"/>
                  <a:pt x="171116" y="323516"/>
                </a:cubicBezTo>
                <a:cubicBezTo>
                  <a:pt x="294105" y="245979"/>
                  <a:pt x="641685" y="37432"/>
                  <a:pt x="748632" y="18716"/>
                </a:cubicBezTo>
                <a:cubicBezTo>
                  <a:pt x="855579" y="0"/>
                  <a:pt x="804779" y="176463"/>
                  <a:pt x="812800" y="211221"/>
                </a:cubicBezTo>
                <a:cubicBezTo>
                  <a:pt x="820821" y="245979"/>
                  <a:pt x="721895" y="195180"/>
                  <a:pt x="796758" y="227264"/>
                </a:cubicBezTo>
                <a:cubicBezTo>
                  <a:pt x="871621" y="259348"/>
                  <a:pt x="1211179" y="331538"/>
                  <a:pt x="1261979" y="403727"/>
                </a:cubicBezTo>
                <a:cubicBezTo>
                  <a:pt x="1312779" y="475916"/>
                  <a:pt x="1109579" y="612274"/>
                  <a:pt x="1101558" y="660400"/>
                </a:cubicBezTo>
                <a:cubicBezTo>
                  <a:pt x="1093537" y="708526"/>
                  <a:pt x="1227221" y="652380"/>
                  <a:pt x="1213853" y="692485"/>
                </a:cubicBezTo>
                <a:cubicBezTo>
                  <a:pt x="1200485" y="732590"/>
                  <a:pt x="1069474" y="847558"/>
                  <a:pt x="1021348" y="901032"/>
                </a:cubicBezTo>
                <a:cubicBezTo>
                  <a:pt x="973222" y="954506"/>
                  <a:pt x="941137" y="986590"/>
                  <a:pt x="925095" y="1013327"/>
                </a:cubicBezTo>
                <a:cubicBezTo>
                  <a:pt x="909053" y="1040064"/>
                  <a:pt x="946484" y="1007979"/>
                  <a:pt x="925095" y="1061453"/>
                </a:cubicBezTo>
                <a:cubicBezTo>
                  <a:pt x="903706" y="1114927"/>
                  <a:pt x="834190" y="1288716"/>
                  <a:pt x="796758" y="1334169"/>
                </a:cubicBezTo>
                <a:cubicBezTo>
                  <a:pt x="759326" y="1379622"/>
                  <a:pt x="716547" y="1323474"/>
                  <a:pt x="700505" y="1334169"/>
                </a:cubicBezTo>
                <a:cubicBezTo>
                  <a:pt x="684463" y="1344864"/>
                  <a:pt x="721894" y="1371600"/>
                  <a:pt x="700505" y="1398337"/>
                </a:cubicBezTo>
                <a:cubicBezTo>
                  <a:pt x="679116" y="1425074"/>
                  <a:pt x="604253" y="1433095"/>
                  <a:pt x="572169" y="1494590"/>
                </a:cubicBezTo>
                <a:cubicBezTo>
                  <a:pt x="540085" y="1556085"/>
                  <a:pt x="524042" y="1671053"/>
                  <a:pt x="508000" y="1767306"/>
                </a:cubicBezTo>
                <a:cubicBezTo>
                  <a:pt x="491958" y="1863559"/>
                  <a:pt x="473242" y="2010611"/>
                  <a:pt x="475916" y="2072106"/>
                </a:cubicBezTo>
                <a:cubicBezTo>
                  <a:pt x="478590" y="2133601"/>
                  <a:pt x="501316" y="2134937"/>
                  <a:pt x="524042" y="213627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4967706" y="3732463"/>
            <a:ext cx="540084" cy="1211179"/>
          </a:xfrm>
          <a:custGeom>
            <a:avLst/>
            <a:gdLst>
              <a:gd name="connsiteX0" fmla="*/ 518694 w 540084"/>
              <a:gd name="connsiteY0" fmla="*/ 229937 h 1211179"/>
              <a:gd name="connsiteX1" fmla="*/ 454526 w 540084"/>
              <a:gd name="connsiteY1" fmla="*/ 53474 h 1211179"/>
              <a:gd name="connsiteX2" fmla="*/ 181810 w 540084"/>
              <a:gd name="connsiteY2" fmla="*/ 69516 h 1211179"/>
              <a:gd name="connsiteX3" fmla="*/ 149726 w 540084"/>
              <a:gd name="connsiteY3" fmla="*/ 470569 h 1211179"/>
              <a:gd name="connsiteX4" fmla="*/ 149726 w 540084"/>
              <a:gd name="connsiteY4" fmla="*/ 711200 h 1211179"/>
              <a:gd name="connsiteX5" fmla="*/ 21389 w 540084"/>
              <a:gd name="connsiteY5" fmla="*/ 855579 h 1211179"/>
              <a:gd name="connsiteX6" fmla="*/ 21389 w 540084"/>
              <a:gd name="connsiteY6" fmla="*/ 999958 h 1211179"/>
              <a:gd name="connsiteX7" fmla="*/ 133683 w 540084"/>
              <a:gd name="connsiteY7" fmla="*/ 1208505 h 1211179"/>
              <a:gd name="connsiteX8" fmla="*/ 181810 w 540084"/>
              <a:gd name="connsiteY8" fmla="*/ 1016000 h 1211179"/>
              <a:gd name="connsiteX9" fmla="*/ 165768 w 540084"/>
              <a:gd name="connsiteY9" fmla="*/ 951832 h 1211179"/>
              <a:gd name="connsiteX10" fmla="*/ 326189 w 540084"/>
              <a:gd name="connsiteY10" fmla="*/ 775369 h 1211179"/>
              <a:gd name="connsiteX11" fmla="*/ 326189 w 540084"/>
              <a:gd name="connsiteY11" fmla="*/ 438484 h 1211179"/>
              <a:gd name="connsiteX12" fmla="*/ 518694 w 540084"/>
              <a:gd name="connsiteY12" fmla="*/ 229937 h 121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0084" h="1211179">
                <a:moveTo>
                  <a:pt x="518694" y="229937"/>
                </a:moveTo>
                <a:cubicBezTo>
                  <a:pt x="540084" y="165769"/>
                  <a:pt x="510673" y="80211"/>
                  <a:pt x="454526" y="53474"/>
                </a:cubicBezTo>
                <a:cubicBezTo>
                  <a:pt x="398379" y="26737"/>
                  <a:pt x="232610" y="0"/>
                  <a:pt x="181810" y="69516"/>
                </a:cubicBezTo>
                <a:cubicBezTo>
                  <a:pt x="131010" y="139032"/>
                  <a:pt x="155073" y="363622"/>
                  <a:pt x="149726" y="470569"/>
                </a:cubicBezTo>
                <a:cubicBezTo>
                  <a:pt x="144379" y="577516"/>
                  <a:pt x="171116" y="647032"/>
                  <a:pt x="149726" y="711200"/>
                </a:cubicBezTo>
                <a:cubicBezTo>
                  <a:pt x="128337" y="775368"/>
                  <a:pt x="42779" y="807453"/>
                  <a:pt x="21389" y="855579"/>
                </a:cubicBezTo>
                <a:cubicBezTo>
                  <a:pt x="0" y="903705"/>
                  <a:pt x="2673" y="941137"/>
                  <a:pt x="21389" y="999958"/>
                </a:cubicBezTo>
                <a:cubicBezTo>
                  <a:pt x="40105" y="1058779"/>
                  <a:pt x="106946" y="1205831"/>
                  <a:pt x="133683" y="1208505"/>
                </a:cubicBezTo>
                <a:cubicBezTo>
                  <a:pt x="160420" y="1211179"/>
                  <a:pt x="176463" y="1058779"/>
                  <a:pt x="181810" y="1016000"/>
                </a:cubicBezTo>
                <a:cubicBezTo>
                  <a:pt x="187158" y="973221"/>
                  <a:pt x="141705" y="991937"/>
                  <a:pt x="165768" y="951832"/>
                </a:cubicBezTo>
                <a:cubicBezTo>
                  <a:pt x="189831" y="911727"/>
                  <a:pt x="299452" y="860927"/>
                  <a:pt x="326189" y="775369"/>
                </a:cubicBezTo>
                <a:cubicBezTo>
                  <a:pt x="352926" y="689811"/>
                  <a:pt x="299452" y="534737"/>
                  <a:pt x="326189" y="438484"/>
                </a:cubicBezTo>
                <a:cubicBezTo>
                  <a:pt x="352926" y="342231"/>
                  <a:pt x="497305" y="294105"/>
                  <a:pt x="518694" y="22993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4309979" y="3582737"/>
            <a:ext cx="296779" cy="459873"/>
          </a:xfrm>
          <a:custGeom>
            <a:avLst/>
            <a:gdLst>
              <a:gd name="connsiteX0" fmla="*/ 53474 w 296779"/>
              <a:gd name="connsiteY0" fmla="*/ 267368 h 459873"/>
              <a:gd name="connsiteX1" fmla="*/ 117642 w 296779"/>
              <a:gd name="connsiteY1" fmla="*/ 171116 h 459873"/>
              <a:gd name="connsiteX2" fmla="*/ 229937 w 296779"/>
              <a:gd name="connsiteY2" fmla="*/ 10695 h 459873"/>
              <a:gd name="connsiteX3" fmla="*/ 294105 w 296779"/>
              <a:gd name="connsiteY3" fmla="*/ 235284 h 459873"/>
              <a:gd name="connsiteX4" fmla="*/ 245979 w 296779"/>
              <a:gd name="connsiteY4" fmla="*/ 427789 h 459873"/>
              <a:gd name="connsiteX5" fmla="*/ 197853 w 296779"/>
              <a:gd name="connsiteY5" fmla="*/ 427789 h 459873"/>
              <a:gd name="connsiteX6" fmla="*/ 181810 w 296779"/>
              <a:gd name="connsiteY6" fmla="*/ 331537 h 459873"/>
              <a:gd name="connsiteX7" fmla="*/ 21389 w 296779"/>
              <a:gd name="connsiteY7" fmla="*/ 379663 h 459873"/>
              <a:gd name="connsiteX8" fmla="*/ 53474 w 296779"/>
              <a:gd name="connsiteY8" fmla="*/ 267368 h 45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779" h="459873">
                <a:moveTo>
                  <a:pt x="53474" y="267368"/>
                </a:moveTo>
                <a:cubicBezTo>
                  <a:pt x="69516" y="232610"/>
                  <a:pt x="88232" y="213895"/>
                  <a:pt x="117642" y="171116"/>
                </a:cubicBezTo>
                <a:cubicBezTo>
                  <a:pt x="147052" y="128337"/>
                  <a:pt x="200527" y="0"/>
                  <a:pt x="229937" y="10695"/>
                </a:cubicBezTo>
                <a:cubicBezTo>
                  <a:pt x="259347" y="21390"/>
                  <a:pt x="291431" y="165768"/>
                  <a:pt x="294105" y="235284"/>
                </a:cubicBezTo>
                <a:cubicBezTo>
                  <a:pt x="296779" y="304800"/>
                  <a:pt x="262021" y="395705"/>
                  <a:pt x="245979" y="427789"/>
                </a:cubicBezTo>
                <a:cubicBezTo>
                  <a:pt x="229937" y="459873"/>
                  <a:pt x="208548" y="443831"/>
                  <a:pt x="197853" y="427789"/>
                </a:cubicBezTo>
                <a:cubicBezTo>
                  <a:pt x="187158" y="411747"/>
                  <a:pt x="211221" y="339558"/>
                  <a:pt x="181810" y="331537"/>
                </a:cubicBezTo>
                <a:cubicBezTo>
                  <a:pt x="152399" y="323516"/>
                  <a:pt x="42778" y="390358"/>
                  <a:pt x="21389" y="379663"/>
                </a:cubicBezTo>
                <a:cubicBezTo>
                  <a:pt x="0" y="368968"/>
                  <a:pt x="37432" y="302126"/>
                  <a:pt x="53474" y="26736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4908884" y="2665664"/>
            <a:ext cx="1104232" cy="647030"/>
          </a:xfrm>
          <a:custGeom>
            <a:avLst/>
            <a:gdLst>
              <a:gd name="connsiteX0" fmla="*/ 0 w 1104232"/>
              <a:gd name="connsiteY0" fmla="*/ 77536 h 647030"/>
              <a:gd name="connsiteX1" fmla="*/ 128337 w 1104232"/>
              <a:gd name="connsiteY1" fmla="*/ 77536 h 647030"/>
              <a:gd name="connsiteX2" fmla="*/ 160421 w 1104232"/>
              <a:gd name="connsiteY2" fmla="*/ 45452 h 647030"/>
              <a:gd name="connsiteX3" fmla="*/ 288758 w 1104232"/>
              <a:gd name="connsiteY3" fmla="*/ 61494 h 647030"/>
              <a:gd name="connsiteX4" fmla="*/ 385011 w 1104232"/>
              <a:gd name="connsiteY4" fmla="*/ 13368 h 647030"/>
              <a:gd name="connsiteX5" fmla="*/ 625642 w 1104232"/>
              <a:gd name="connsiteY5" fmla="*/ 141704 h 647030"/>
              <a:gd name="connsiteX6" fmla="*/ 673769 w 1104232"/>
              <a:gd name="connsiteY6" fmla="*/ 221915 h 647030"/>
              <a:gd name="connsiteX7" fmla="*/ 770021 w 1104232"/>
              <a:gd name="connsiteY7" fmla="*/ 221915 h 647030"/>
              <a:gd name="connsiteX8" fmla="*/ 1026695 w 1104232"/>
              <a:gd name="connsiteY8" fmla="*/ 270041 h 647030"/>
              <a:gd name="connsiteX9" fmla="*/ 1074821 w 1104232"/>
              <a:gd name="connsiteY9" fmla="*/ 606925 h 647030"/>
              <a:gd name="connsiteX10" fmla="*/ 850232 w 1104232"/>
              <a:gd name="connsiteY10" fmla="*/ 510673 h 647030"/>
              <a:gd name="connsiteX11" fmla="*/ 770021 w 1104232"/>
              <a:gd name="connsiteY11" fmla="*/ 510673 h 647030"/>
              <a:gd name="connsiteX12" fmla="*/ 625642 w 1104232"/>
              <a:gd name="connsiteY12" fmla="*/ 414420 h 647030"/>
              <a:gd name="connsiteX13" fmla="*/ 497305 w 1104232"/>
              <a:gd name="connsiteY13" fmla="*/ 253999 h 647030"/>
              <a:gd name="connsiteX14" fmla="*/ 336884 w 1104232"/>
              <a:gd name="connsiteY14" fmla="*/ 157747 h 647030"/>
              <a:gd name="connsiteX15" fmla="*/ 240632 w 1104232"/>
              <a:gd name="connsiteY15" fmla="*/ 205873 h 647030"/>
              <a:gd name="connsiteX16" fmla="*/ 48127 w 1104232"/>
              <a:gd name="connsiteY16" fmla="*/ 237957 h 647030"/>
              <a:gd name="connsiteX17" fmla="*/ 64169 w 1104232"/>
              <a:gd name="connsiteY17" fmla="*/ 189831 h 647030"/>
              <a:gd name="connsiteX18" fmla="*/ 96253 w 1104232"/>
              <a:gd name="connsiteY18" fmla="*/ 45452 h 64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4232" h="647030">
                <a:moveTo>
                  <a:pt x="0" y="77536"/>
                </a:moveTo>
                <a:cubicBezTo>
                  <a:pt x="50800" y="80209"/>
                  <a:pt x="101600" y="82883"/>
                  <a:pt x="128337" y="77536"/>
                </a:cubicBezTo>
                <a:cubicBezTo>
                  <a:pt x="155074" y="72189"/>
                  <a:pt x="133684" y="48126"/>
                  <a:pt x="160421" y="45452"/>
                </a:cubicBezTo>
                <a:cubicBezTo>
                  <a:pt x="187158" y="42778"/>
                  <a:pt x="251326" y="66841"/>
                  <a:pt x="288758" y="61494"/>
                </a:cubicBezTo>
                <a:cubicBezTo>
                  <a:pt x="326190" y="56147"/>
                  <a:pt x="328864" y="0"/>
                  <a:pt x="385011" y="13368"/>
                </a:cubicBezTo>
                <a:cubicBezTo>
                  <a:pt x="441158" y="26736"/>
                  <a:pt x="577516" y="106946"/>
                  <a:pt x="625642" y="141704"/>
                </a:cubicBezTo>
                <a:cubicBezTo>
                  <a:pt x="673768" y="176462"/>
                  <a:pt x="649706" y="208547"/>
                  <a:pt x="673769" y="221915"/>
                </a:cubicBezTo>
                <a:cubicBezTo>
                  <a:pt x="697832" y="235283"/>
                  <a:pt x="711200" y="213894"/>
                  <a:pt x="770021" y="221915"/>
                </a:cubicBezTo>
                <a:cubicBezTo>
                  <a:pt x="828842" y="229936"/>
                  <a:pt x="975895" y="205873"/>
                  <a:pt x="1026695" y="270041"/>
                </a:cubicBezTo>
                <a:cubicBezTo>
                  <a:pt x="1077495" y="334209"/>
                  <a:pt x="1104232" y="566820"/>
                  <a:pt x="1074821" y="606925"/>
                </a:cubicBezTo>
                <a:cubicBezTo>
                  <a:pt x="1045411" y="647030"/>
                  <a:pt x="901032" y="526715"/>
                  <a:pt x="850232" y="510673"/>
                </a:cubicBezTo>
                <a:cubicBezTo>
                  <a:pt x="799432" y="494631"/>
                  <a:pt x="807453" y="526715"/>
                  <a:pt x="770021" y="510673"/>
                </a:cubicBezTo>
                <a:cubicBezTo>
                  <a:pt x="732589" y="494631"/>
                  <a:pt x="671095" y="457199"/>
                  <a:pt x="625642" y="414420"/>
                </a:cubicBezTo>
                <a:cubicBezTo>
                  <a:pt x="580189" y="371641"/>
                  <a:pt x="545431" y="296778"/>
                  <a:pt x="497305" y="253999"/>
                </a:cubicBezTo>
                <a:cubicBezTo>
                  <a:pt x="449179" y="211220"/>
                  <a:pt x="379663" y="165768"/>
                  <a:pt x="336884" y="157747"/>
                </a:cubicBezTo>
                <a:cubicBezTo>
                  <a:pt x="294105" y="149726"/>
                  <a:pt x="288758" y="192505"/>
                  <a:pt x="240632" y="205873"/>
                </a:cubicBezTo>
                <a:cubicBezTo>
                  <a:pt x="192506" y="219241"/>
                  <a:pt x="77537" y="240631"/>
                  <a:pt x="48127" y="237957"/>
                </a:cubicBezTo>
                <a:cubicBezTo>
                  <a:pt x="18717" y="235283"/>
                  <a:pt x="56148" y="221915"/>
                  <a:pt x="64169" y="189831"/>
                </a:cubicBezTo>
                <a:cubicBezTo>
                  <a:pt x="72190" y="157747"/>
                  <a:pt x="84221" y="101599"/>
                  <a:pt x="96253" y="4545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6106695" y="2999874"/>
            <a:ext cx="657726" cy="804779"/>
          </a:xfrm>
          <a:custGeom>
            <a:avLst/>
            <a:gdLst>
              <a:gd name="connsiteX0" fmla="*/ 21389 w 657726"/>
              <a:gd name="connsiteY0" fmla="*/ 288758 h 804779"/>
              <a:gd name="connsiteX1" fmla="*/ 69516 w 657726"/>
              <a:gd name="connsiteY1" fmla="*/ 96252 h 804779"/>
              <a:gd name="connsiteX2" fmla="*/ 229937 w 657726"/>
              <a:gd name="connsiteY2" fmla="*/ 32084 h 804779"/>
              <a:gd name="connsiteX3" fmla="*/ 614947 w 657726"/>
              <a:gd name="connsiteY3" fmla="*/ 288758 h 804779"/>
              <a:gd name="connsiteX4" fmla="*/ 486610 w 657726"/>
              <a:gd name="connsiteY4" fmla="*/ 417094 h 804779"/>
              <a:gd name="connsiteX5" fmla="*/ 374316 w 657726"/>
              <a:gd name="connsiteY5" fmla="*/ 545431 h 804779"/>
              <a:gd name="connsiteX6" fmla="*/ 326189 w 657726"/>
              <a:gd name="connsiteY6" fmla="*/ 705852 h 804779"/>
              <a:gd name="connsiteX7" fmla="*/ 262021 w 657726"/>
              <a:gd name="connsiteY7" fmla="*/ 786063 h 804779"/>
              <a:gd name="connsiteX8" fmla="*/ 149726 w 657726"/>
              <a:gd name="connsiteY8" fmla="*/ 593558 h 804779"/>
              <a:gd name="connsiteX9" fmla="*/ 149726 w 657726"/>
              <a:gd name="connsiteY9" fmla="*/ 481263 h 804779"/>
              <a:gd name="connsiteX10" fmla="*/ 69516 w 657726"/>
              <a:gd name="connsiteY10" fmla="*/ 368968 h 804779"/>
              <a:gd name="connsiteX11" fmla="*/ 5347 w 657726"/>
              <a:gd name="connsiteY11" fmla="*/ 385010 h 804779"/>
              <a:gd name="connsiteX12" fmla="*/ 37431 w 657726"/>
              <a:gd name="connsiteY12" fmla="*/ 240631 h 80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7726" h="804779">
                <a:moveTo>
                  <a:pt x="21389" y="288758"/>
                </a:moveTo>
                <a:cubicBezTo>
                  <a:pt x="28073" y="213894"/>
                  <a:pt x="34758" y="139031"/>
                  <a:pt x="69516" y="96252"/>
                </a:cubicBezTo>
                <a:cubicBezTo>
                  <a:pt x="104274" y="53473"/>
                  <a:pt x="139032" y="0"/>
                  <a:pt x="229937" y="32084"/>
                </a:cubicBezTo>
                <a:cubicBezTo>
                  <a:pt x="320842" y="64168"/>
                  <a:pt x="572168" y="224590"/>
                  <a:pt x="614947" y="288758"/>
                </a:cubicBezTo>
                <a:cubicBezTo>
                  <a:pt x="657726" y="352926"/>
                  <a:pt x="526715" y="374315"/>
                  <a:pt x="486610" y="417094"/>
                </a:cubicBezTo>
                <a:cubicBezTo>
                  <a:pt x="446505" y="459873"/>
                  <a:pt x="401053" y="497305"/>
                  <a:pt x="374316" y="545431"/>
                </a:cubicBezTo>
                <a:cubicBezTo>
                  <a:pt x="347579" y="593557"/>
                  <a:pt x="344905" y="665747"/>
                  <a:pt x="326189" y="705852"/>
                </a:cubicBezTo>
                <a:cubicBezTo>
                  <a:pt x="307473" y="745957"/>
                  <a:pt x="291431" y="804779"/>
                  <a:pt x="262021" y="786063"/>
                </a:cubicBezTo>
                <a:cubicBezTo>
                  <a:pt x="232611" y="767347"/>
                  <a:pt x="168442" y="644358"/>
                  <a:pt x="149726" y="593558"/>
                </a:cubicBezTo>
                <a:cubicBezTo>
                  <a:pt x="131010" y="542758"/>
                  <a:pt x="163094" y="518695"/>
                  <a:pt x="149726" y="481263"/>
                </a:cubicBezTo>
                <a:cubicBezTo>
                  <a:pt x="136358" y="443831"/>
                  <a:pt x="93579" y="385010"/>
                  <a:pt x="69516" y="368968"/>
                </a:cubicBezTo>
                <a:cubicBezTo>
                  <a:pt x="45453" y="352926"/>
                  <a:pt x="10694" y="406399"/>
                  <a:pt x="5347" y="385010"/>
                </a:cubicBezTo>
                <a:cubicBezTo>
                  <a:pt x="0" y="363621"/>
                  <a:pt x="18715" y="302126"/>
                  <a:pt x="37431" y="24063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6010442" y="1970505"/>
            <a:ext cx="1711158" cy="1475874"/>
          </a:xfrm>
          <a:custGeom>
            <a:avLst/>
            <a:gdLst>
              <a:gd name="connsiteX0" fmla="*/ 1176421 w 1711158"/>
              <a:gd name="connsiteY0" fmla="*/ 1398337 h 1475874"/>
              <a:gd name="connsiteX1" fmla="*/ 1417053 w 1711158"/>
              <a:gd name="connsiteY1" fmla="*/ 1302084 h 1475874"/>
              <a:gd name="connsiteX2" fmla="*/ 1497263 w 1711158"/>
              <a:gd name="connsiteY2" fmla="*/ 1157706 h 1475874"/>
              <a:gd name="connsiteX3" fmla="*/ 1449137 w 1711158"/>
              <a:gd name="connsiteY3" fmla="*/ 901032 h 1475874"/>
              <a:gd name="connsiteX4" fmla="*/ 1433095 w 1711158"/>
              <a:gd name="connsiteY4" fmla="*/ 820821 h 1475874"/>
              <a:gd name="connsiteX5" fmla="*/ 1481221 w 1711158"/>
              <a:gd name="connsiteY5" fmla="*/ 820821 h 1475874"/>
              <a:gd name="connsiteX6" fmla="*/ 1368926 w 1711158"/>
              <a:gd name="connsiteY6" fmla="*/ 836863 h 1475874"/>
              <a:gd name="connsiteX7" fmla="*/ 1368926 w 1711158"/>
              <a:gd name="connsiteY7" fmla="*/ 676442 h 1475874"/>
              <a:gd name="connsiteX8" fmla="*/ 1465179 w 1711158"/>
              <a:gd name="connsiteY8" fmla="*/ 644358 h 1475874"/>
              <a:gd name="connsiteX9" fmla="*/ 1577474 w 1711158"/>
              <a:gd name="connsiteY9" fmla="*/ 708527 h 1475874"/>
              <a:gd name="connsiteX10" fmla="*/ 1673726 w 1711158"/>
              <a:gd name="connsiteY10" fmla="*/ 788737 h 1475874"/>
              <a:gd name="connsiteX11" fmla="*/ 1657684 w 1711158"/>
              <a:gd name="connsiteY11" fmla="*/ 676442 h 1475874"/>
              <a:gd name="connsiteX12" fmla="*/ 1705811 w 1711158"/>
              <a:gd name="connsiteY12" fmla="*/ 499979 h 1475874"/>
              <a:gd name="connsiteX13" fmla="*/ 1673726 w 1711158"/>
              <a:gd name="connsiteY13" fmla="*/ 275390 h 1475874"/>
              <a:gd name="connsiteX14" fmla="*/ 1481221 w 1711158"/>
              <a:gd name="connsiteY14" fmla="*/ 227263 h 1475874"/>
              <a:gd name="connsiteX15" fmla="*/ 1368926 w 1711158"/>
              <a:gd name="connsiteY15" fmla="*/ 34758 h 1475874"/>
              <a:gd name="connsiteX16" fmla="*/ 1240590 w 1711158"/>
              <a:gd name="connsiteY16" fmla="*/ 34758 h 1475874"/>
              <a:gd name="connsiteX17" fmla="*/ 1304758 w 1711158"/>
              <a:gd name="connsiteY17" fmla="*/ 243306 h 1475874"/>
              <a:gd name="connsiteX18" fmla="*/ 999958 w 1711158"/>
              <a:gd name="connsiteY18" fmla="*/ 291432 h 1475874"/>
              <a:gd name="connsiteX19" fmla="*/ 727242 w 1711158"/>
              <a:gd name="connsiteY19" fmla="*/ 291432 h 1475874"/>
              <a:gd name="connsiteX20" fmla="*/ 663074 w 1711158"/>
              <a:gd name="connsiteY20" fmla="*/ 371642 h 1475874"/>
              <a:gd name="connsiteX21" fmla="*/ 470569 w 1711158"/>
              <a:gd name="connsiteY21" fmla="*/ 323516 h 1475874"/>
              <a:gd name="connsiteX22" fmla="*/ 213895 w 1711158"/>
              <a:gd name="connsiteY22" fmla="*/ 291432 h 1475874"/>
              <a:gd name="connsiteX23" fmla="*/ 101600 w 1711158"/>
              <a:gd name="connsiteY23" fmla="*/ 275390 h 1475874"/>
              <a:gd name="connsiteX24" fmla="*/ 85558 w 1711158"/>
              <a:gd name="connsiteY24" fmla="*/ 548106 h 1475874"/>
              <a:gd name="connsiteX25" fmla="*/ 5347 w 1711158"/>
              <a:gd name="connsiteY25" fmla="*/ 644358 h 1475874"/>
              <a:gd name="connsiteX26" fmla="*/ 117642 w 1711158"/>
              <a:gd name="connsiteY26" fmla="*/ 852906 h 1475874"/>
              <a:gd name="connsiteX27" fmla="*/ 278063 w 1711158"/>
              <a:gd name="connsiteY27" fmla="*/ 1077495 h 1475874"/>
              <a:gd name="connsiteX28" fmla="*/ 438484 w 1711158"/>
              <a:gd name="connsiteY28" fmla="*/ 1077495 h 1475874"/>
              <a:gd name="connsiteX29" fmla="*/ 630990 w 1711158"/>
              <a:gd name="connsiteY29" fmla="*/ 1125621 h 1475874"/>
              <a:gd name="connsiteX30" fmla="*/ 855579 w 1711158"/>
              <a:gd name="connsiteY30" fmla="*/ 1237916 h 1475874"/>
              <a:gd name="connsiteX31" fmla="*/ 743284 w 1711158"/>
              <a:gd name="connsiteY31" fmla="*/ 1398337 h 1475874"/>
              <a:gd name="connsiteX32" fmla="*/ 791411 w 1711158"/>
              <a:gd name="connsiteY32" fmla="*/ 1446463 h 1475874"/>
              <a:gd name="connsiteX33" fmla="*/ 919747 w 1711158"/>
              <a:gd name="connsiteY33" fmla="*/ 1270000 h 1475874"/>
              <a:gd name="connsiteX34" fmla="*/ 1080169 w 1711158"/>
              <a:gd name="connsiteY34" fmla="*/ 1334169 h 1475874"/>
              <a:gd name="connsiteX35" fmla="*/ 1272674 w 1711158"/>
              <a:gd name="connsiteY35" fmla="*/ 1350211 h 1475874"/>
              <a:gd name="connsiteX36" fmla="*/ 1352884 w 1711158"/>
              <a:gd name="connsiteY36" fmla="*/ 1350211 h 1475874"/>
              <a:gd name="connsiteX37" fmla="*/ 1401011 w 1711158"/>
              <a:gd name="connsiteY37" fmla="*/ 1462506 h 1475874"/>
              <a:gd name="connsiteX38" fmla="*/ 1433095 w 1711158"/>
              <a:gd name="connsiteY38" fmla="*/ 1270000 h 14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711158" h="1475874">
                <a:moveTo>
                  <a:pt x="1176421" y="1398337"/>
                </a:moveTo>
                <a:cubicBezTo>
                  <a:pt x="1270000" y="1370263"/>
                  <a:pt x="1363579" y="1342189"/>
                  <a:pt x="1417053" y="1302084"/>
                </a:cubicBezTo>
                <a:cubicBezTo>
                  <a:pt x="1470527" y="1261979"/>
                  <a:pt x="1491916" y="1224548"/>
                  <a:pt x="1497263" y="1157706"/>
                </a:cubicBezTo>
                <a:cubicBezTo>
                  <a:pt x="1502610" y="1090864"/>
                  <a:pt x="1459832" y="957179"/>
                  <a:pt x="1449137" y="901032"/>
                </a:cubicBezTo>
                <a:cubicBezTo>
                  <a:pt x="1438442" y="844885"/>
                  <a:pt x="1427748" y="834189"/>
                  <a:pt x="1433095" y="820821"/>
                </a:cubicBezTo>
                <a:cubicBezTo>
                  <a:pt x="1438442" y="807453"/>
                  <a:pt x="1491916" y="818147"/>
                  <a:pt x="1481221" y="820821"/>
                </a:cubicBezTo>
                <a:cubicBezTo>
                  <a:pt x="1470526" y="823495"/>
                  <a:pt x="1387642" y="860926"/>
                  <a:pt x="1368926" y="836863"/>
                </a:cubicBezTo>
                <a:cubicBezTo>
                  <a:pt x="1350210" y="812800"/>
                  <a:pt x="1352884" y="708526"/>
                  <a:pt x="1368926" y="676442"/>
                </a:cubicBezTo>
                <a:cubicBezTo>
                  <a:pt x="1384968" y="644358"/>
                  <a:pt x="1430421" y="639011"/>
                  <a:pt x="1465179" y="644358"/>
                </a:cubicBezTo>
                <a:cubicBezTo>
                  <a:pt x="1499937" y="649705"/>
                  <a:pt x="1542716" y="684464"/>
                  <a:pt x="1577474" y="708527"/>
                </a:cubicBezTo>
                <a:cubicBezTo>
                  <a:pt x="1612232" y="732590"/>
                  <a:pt x="1660358" y="794085"/>
                  <a:pt x="1673726" y="788737"/>
                </a:cubicBezTo>
                <a:cubicBezTo>
                  <a:pt x="1687094" y="783390"/>
                  <a:pt x="1652337" y="724568"/>
                  <a:pt x="1657684" y="676442"/>
                </a:cubicBezTo>
                <a:cubicBezTo>
                  <a:pt x="1663031" y="628316"/>
                  <a:pt x="1703137" y="566821"/>
                  <a:pt x="1705811" y="499979"/>
                </a:cubicBezTo>
                <a:cubicBezTo>
                  <a:pt x="1708485" y="433137"/>
                  <a:pt x="1711158" y="320843"/>
                  <a:pt x="1673726" y="275390"/>
                </a:cubicBezTo>
                <a:cubicBezTo>
                  <a:pt x="1636294" y="229937"/>
                  <a:pt x="1532021" y="267368"/>
                  <a:pt x="1481221" y="227263"/>
                </a:cubicBezTo>
                <a:cubicBezTo>
                  <a:pt x="1430421" y="187158"/>
                  <a:pt x="1409031" y="66842"/>
                  <a:pt x="1368926" y="34758"/>
                </a:cubicBezTo>
                <a:cubicBezTo>
                  <a:pt x="1328821" y="2674"/>
                  <a:pt x="1251285" y="0"/>
                  <a:pt x="1240590" y="34758"/>
                </a:cubicBezTo>
                <a:cubicBezTo>
                  <a:pt x="1229895" y="69516"/>
                  <a:pt x="1344863" y="200527"/>
                  <a:pt x="1304758" y="243306"/>
                </a:cubicBezTo>
                <a:cubicBezTo>
                  <a:pt x="1264653" y="286085"/>
                  <a:pt x="1096211" y="283411"/>
                  <a:pt x="999958" y="291432"/>
                </a:cubicBezTo>
                <a:cubicBezTo>
                  <a:pt x="903705" y="299453"/>
                  <a:pt x="783389" y="278064"/>
                  <a:pt x="727242" y="291432"/>
                </a:cubicBezTo>
                <a:cubicBezTo>
                  <a:pt x="671095" y="304800"/>
                  <a:pt x="705853" y="366295"/>
                  <a:pt x="663074" y="371642"/>
                </a:cubicBezTo>
                <a:cubicBezTo>
                  <a:pt x="620295" y="376989"/>
                  <a:pt x="545432" y="336884"/>
                  <a:pt x="470569" y="323516"/>
                </a:cubicBezTo>
                <a:cubicBezTo>
                  <a:pt x="395706" y="310148"/>
                  <a:pt x="275390" y="299453"/>
                  <a:pt x="213895" y="291432"/>
                </a:cubicBezTo>
                <a:cubicBezTo>
                  <a:pt x="152400" y="283411"/>
                  <a:pt x="122989" y="232611"/>
                  <a:pt x="101600" y="275390"/>
                </a:cubicBezTo>
                <a:cubicBezTo>
                  <a:pt x="80211" y="318169"/>
                  <a:pt x="101600" y="486611"/>
                  <a:pt x="85558" y="548106"/>
                </a:cubicBezTo>
                <a:cubicBezTo>
                  <a:pt x="69516" y="609601"/>
                  <a:pt x="0" y="593558"/>
                  <a:pt x="5347" y="644358"/>
                </a:cubicBezTo>
                <a:cubicBezTo>
                  <a:pt x="10694" y="695158"/>
                  <a:pt x="72189" y="780717"/>
                  <a:pt x="117642" y="852906"/>
                </a:cubicBezTo>
                <a:cubicBezTo>
                  <a:pt x="163095" y="925095"/>
                  <a:pt x="224589" y="1040064"/>
                  <a:pt x="278063" y="1077495"/>
                </a:cubicBezTo>
                <a:cubicBezTo>
                  <a:pt x="331537" y="1114926"/>
                  <a:pt x="379663" y="1069474"/>
                  <a:pt x="438484" y="1077495"/>
                </a:cubicBezTo>
                <a:cubicBezTo>
                  <a:pt x="497305" y="1085516"/>
                  <a:pt x="561474" y="1098884"/>
                  <a:pt x="630990" y="1125621"/>
                </a:cubicBezTo>
                <a:cubicBezTo>
                  <a:pt x="700506" y="1152358"/>
                  <a:pt x="836863" y="1192463"/>
                  <a:pt x="855579" y="1237916"/>
                </a:cubicBezTo>
                <a:cubicBezTo>
                  <a:pt x="874295" y="1283369"/>
                  <a:pt x="753979" y="1363579"/>
                  <a:pt x="743284" y="1398337"/>
                </a:cubicBezTo>
                <a:cubicBezTo>
                  <a:pt x="732589" y="1433095"/>
                  <a:pt x="762001" y="1467852"/>
                  <a:pt x="791411" y="1446463"/>
                </a:cubicBezTo>
                <a:cubicBezTo>
                  <a:pt x="820821" y="1425074"/>
                  <a:pt x="871621" y="1288716"/>
                  <a:pt x="919747" y="1270000"/>
                </a:cubicBezTo>
                <a:cubicBezTo>
                  <a:pt x="967873" y="1251284"/>
                  <a:pt x="1021348" y="1320801"/>
                  <a:pt x="1080169" y="1334169"/>
                </a:cubicBezTo>
                <a:cubicBezTo>
                  <a:pt x="1138990" y="1347537"/>
                  <a:pt x="1227222" y="1347537"/>
                  <a:pt x="1272674" y="1350211"/>
                </a:cubicBezTo>
                <a:cubicBezTo>
                  <a:pt x="1318127" y="1352885"/>
                  <a:pt x="1331495" y="1331495"/>
                  <a:pt x="1352884" y="1350211"/>
                </a:cubicBezTo>
                <a:cubicBezTo>
                  <a:pt x="1374273" y="1368927"/>
                  <a:pt x="1387643" y="1475874"/>
                  <a:pt x="1401011" y="1462506"/>
                </a:cubicBezTo>
                <a:cubicBezTo>
                  <a:pt x="1414379" y="1449138"/>
                  <a:pt x="1423737" y="1359569"/>
                  <a:pt x="1433095" y="127000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7770638" y="2478042"/>
            <a:ext cx="259873" cy="404344"/>
          </a:xfrm>
          <a:custGeom>
            <a:avLst/>
            <a:gdLst>
              <a:gd name="connsiteX0" fmla="*/ 4405 w 259873"/>
              <a:gd name="connsiteY0" fmla="*/ 386726 h 404344"/>
              <a:gd name="connsiteX1" fmla="*/ 25547 w 259873"/>
              <a:gd name="connsiteY1" fmla="*/ 302157 h 404344"/>
              <a:gd name="connsiteX2" fmla="*/ 88974 w 259873"/>
              <a:gd name="connsiteY2" fmla="*/ 333870 h 404344"/>
              <a:gd name="connsiteX3" fmla="*/ 152400 w 259873"/>
              <a:gd name="connsiteY3" fmla="*/ 228159 h 404344"/>
              <a:gd name="connsiteX4" fmla="*/ 184113 w 259873"/>
              <a:gd name="connsiteY4" fmla="*/ 217588 h 404344"/>
              <a:gd name="connsiteX5" fmla="*/ 184113 w 259873"/>
              <a:gd name="connsiteY5" fmla="*/ 74878 h 404344"/>
              <a:gd name="connsiteX6" fmla="*/ 173542 w 259873"/>
              <a:gd name="connsiteY6" fmla="*/ 11452 h 404344"/>
              <a:gd name="connsiteX7" fmla="*/ 157686 w 259873"/>
              <a:gd name="connsiteY7" fmla="*/ 11452 h 404344"/>
              <a:gd name="connsiteX8" fmla="*/ 215827 w 259873"/>
              <a:gd name="connsiteY8" fmla="*/ 80164 h 404344"/>
              <a:gd name="connsiteX9" fmla="*/ 258111 w 259873"/>
              <a:gd name="connsiteY9" fmla="*/ 159447 h 404344"/>
              <a:gd name="connsiteX10" fmla="*/ 226398 w 259873"/>
              <a:gd name="connsiteY10" fmla="*/ 201731 h 404344"/>
              <a:gd name="connsiteX11" fmla="*/ 247540 w 259873"/>
              <a:gd name="connsiteY11" fmla="*/ 275729 h 404344"/>
              <a:gd name="connsiteX12" fmla="*/ 178828 w 259873"/>
              <a:gd name="connsiteY12" fmla="*/ 344441 h 404344"/>
              <a:gd name="connsiteX13" fmla="*/ 125972 w 259873"/>
              <a:gd name="connsiteY13" fmla="*/ 402582 h 404344"/>
              <a:gd name="connsiteX14" fmla="*/ 99545 w 259873"/>
              <a:gd name="connsiteY14" fmla="*/ 333870 h 404344"/>
              <a:gd name="connsiteX15" fmla="*/ 51975 w 259873"/>
              <a:gd name="connsiteY15" fmla="*/ 339156 h 404344"/>
              <a:gd name="connsiteX16" fmla="*/ 4405 w 259873"/>
              <a:gd name="connsiteY16" fmla="*/ 386726 h 40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9873" h="404344">
                <a:moveTo>
                  <a:pt x="4405" y="386726"/>
                </a:moveTo>
                <a:cubicBezTo>
                  <a:pt x="0" y="380560"/>
                  <a:pt x="11452" y="310966"/>
                  <a:pt x="25547" y="302157"/>
                </a:cubicBezTo>
                <a:cubicBezTo>
                  <a:pt x="39642" y="293348"/>
                  <a:pt x="67832" y="346203"/>
                  <a:pt x="88974" y="333870"/>
                </a:cubicBezTo>
                <a:cubicBezTo>
                  <a:pt x="110116" y="321537"/>
                  <a:pt x="136544" y="247539"/>
                  <a:pt x="152400" y="228159"/>
                </a:cubicBezTo>
                <a:cubicBezTo>
                  <a:pt x="168257" y="208779"/>
                  <a:pt x="178828" y="243135"/>
                  <a:pt x="184113" y="217588"/>
                </a:cubicBezTo>
                <a:cubicBezTo>
                  <a:pt x="189399" y="192041"/>
                  <a:pt x="185875" y="109234"/>
                  <a:pt x="184113" y="74878"/>
                </a:cubicBezTo>
                <a:cubicBezTo>
                  <a:pt x="182351" y="40522"/>
                  <a:pt x="177947" y="22023"/>
                  <a:pt x="173542" y="11452"/>
                </a:cubicBezTo>
                <a:cubicBezTo>
                  <a:pt x="169138" y="881"/>
                  <a:pt x="150639" y="0"/>
                  <a:pt x="157686" y="11452"/>
                </a:cubicBezTo>
                <a:cubicBezTo>
                  <a:pt x="164733" y="22904"/>
                  <a:pt x="199090" y="55498"/>
                  <a:pt x="215827" y="80164"/>
                </a:cubicBezTo>
                <a:cubicBezTo>
                  <a:pt x="232565" y="104830"/>
                  <a:pt x="256349" y="139186"/>
                  <a:pt x="258111" y="159447"/>
                </a:cubicBezTo>
                <a:cubicBezTo>
                  <a:pt x="259873" y="179708"/>
                  <a:pt x="228160" y="182351"/>
                  <a:pt x="226398" y="201731"/>
                </a:cubicBezTo>
                <a:cubicBezTo>
                  <a:pt x="224636" y="221111"/>
                  <a:pt x="255468" y="251944"/>
                  <a:pt x="247540" y="275729"/>
                </a:cubicBezTo>
                <a:cubicBezTo>
                  <a:pt x="239612" y="299514"/>
                  <a:pt x="199089" y="323299"/>
                  <a:pt x="178828" y="344441"/>
                </a:cubicBezTo>
                <a:cubicBezTo>
                  <a:pt x="158567" y="365583"/>
                  <a:pt x="139186" y="404344"/>
                  <a:pt x="125972" y="402582"/>
                </a:cubicBezTo>
                <a:cubicBezTo>
                  <a:pt x="112758" y="400820"/>
                  <a:pt x="111878" y="344441"/>
                  <a:pt x="99545" y="333870"/>
                </a:cubicBezTo>
                <a:cubicBezTo>
                  <a:pt x="87212" y="323299"/>
                  <a:pt x="66951" y="332109"/>
                  <a:pt x="51975" y="339156"/>
                </a:cubicBezTo>
                <a:cubicBezTo>
                  <a:pt x="36999" y="346204"/>
                  <a:pt x="8810" y="392893"/>
                  <a:pt x="4405" y="38672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960187" y="3739526"/>
            <a:ext cx="176185" cy="238731"/>
          </a:xfrm>
          <a:custGeom>
            <a:avLst/>
            <a:gdLst>
              <a:gd name="connsiteX0" fmla="*/ 881 w 176185"/>
              <a:gd name="connsiteY0" fmla="*/ 7928 h 238731"/>
              <a:gd name="connsiteX1" fmla="*/ 48451 w 176185"/>
              <a:gd name="connsiteY1" fmla="*/ 76640 h 238731"/>
              <a:gd name="connsiteX2" fmla="*/ 90736 w 176185"/>
              <a:gd name="connsiteY2" fmla="*/ 92497 h 238731"/>
              <a:gd name="connsiteX3" fmla="*/ 127734 w 176185"/>
              <a:gd name="connsiteY3" fmla="*/ 150638 h 238731"/>
              <a:gd name="connsiteX4" fmla="*/ 143591 w 176185"/>
              <a:gd name="connsiteY4" fmla="*/ 208779 h 238731"/>
              <a:gd name="connsiteX5" fmla="*/ 159448 w 176185"/>
              <a:gd name="connsiteY5" fmla="*/ 235207 h 238731"/>
              <a:gd name="connsiteX6" fmla="*/ 43166 w 176185"/>
              <a:gd name="connsiteY6" fmla="*/ 187637 h 238731"/>
              <a:gd name="connsiteX7" fmla="*/ 53737 w 176185"/>
              <a:gd name="connsiteY7" fmla="*/ 124210 h 238731"/>
              <a:gd name="connsiteX8" fmla="*/ 881 w 176185"/>
              <a:gd name="connsiteY8" fmla="*/ 7928 h 2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185" h="238731">
                <a:moveTo>
                  <a:pt x="881" y="7928"/>
                </a:moveTo>
                <a:cubicBezTo>
                  <a:pt x="0" y="0"/>
                  <a:pt x="33475" y="62545"/>
                  <a:pt x="48451" y="76640"/>
                </a:cubicBezTo>
                <a:cubicBezTo>
                  <a:pt x="63427" y="90735"/>
                  <a:pt x="77522" y="80164"/>
                  <a:pt x="90736" y="92497"/>
                </a:cubicBezTo>
                <a:cubicBezTo>
                  <a:pt x="103950" y="104830"/>
                  <a:pt x="118925" y="131258"/>
                  <a:pt x="127734" y="150638"/>
                </a:cubicBezTo>
                <a:cubicBezTo>
                  <a:pt x="136543" y="170018"/>
                  <a:pt x="138305" y="194684"/>
                  <a:pt x="143591" y="208779"/>
                </a:cubicBezTo>
                <a:cubicBezTo>
                  <a:pt x="148877" y="222874"/>
                  <a:pt x="176185" y="238731"/>
                  <a:pt x="159448" y="235207"/>
                </a:cubicBezTo>
                <a:cubicBezTo>
                  <a:pt x="142711" y="231683"/>
                  <a:pt x="60784" y="206136"/>
                  <a:pt x="43166" y="187637"/>
                </a:cubicBezTo>
                <a:cubicBezTo>
                  <a:pt x="25548" y="169138"/>
                  <a:pt x="57261" y="150638"/>
                  <a:pt x="53737" y="124210"/>
                </a:cubicBezTo>
                <a:cubicBezTo>
                  <a:pt x="50213" y="97782"/>
                  <a:pt x="1762" y="15856"/>
                  <a:pt x="881" y="792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246488" y="3816166"/>
            <a:ext cx="287182" cy="331228"/>
          </a:xfrm>
          <a:custGeom>
            <a:avLst/>
            <a:gdLst>
              <a:gd name="connsiteX0" fmla="*/ 31713 w 287182"/>
              <a:gd name="connsiteY0" fmla="*/ 158567 h 331228"/>
              <a:gd name="connsiteX1" fmla="*/ 216707 w 287182"/>
              <a:gd name="connsiteY1" fmla="*/ 26428 h 331228"/>
              <a:gd name="connsiteX2" fmla="*/ 248421 w 287182"/>
              <a:gd name="connsiteY2" fmla="*/ 5286 h 331228"/>
              <a:gd name="connsiteX3" fmla="*/ 264277 w 287182"/>
              <a:gd name="connsiteY3" fmla="*/ 58142 h 331228"/>
              <a:gd name="connsiteX4" fmla="*/ 285420 w 287182"/>
              <a:gd name="connsiteY4" fmla="*/ 84569 h 331228"/>
              <a:gd name="connsiteX5" fmla="*/ 253706 w 287182"/>
              <a:gd name="connsiteY5" fmla="*/ 121568 h 331228"/>
              <a:gd name="connsiteX6" fmla="*/ 280134 w 287182"/>
              <a:gd name="connsiteY6" fmla="*/ 169138 h 331228"/>
              <a:gd name="connsiteX7" fmla="*/ 258992 w 287182"/>
              <a:gd name="connsiteY7" fmla="*/ 248421 h 331228"/>
              <a:gd name="connsiteX8" fmla="*/ 184994 w 287182"/>
              <a:gd name="connsiteY8" fmla="*/ 322419 h 331228"/>
              <a:gd name="connsiteX9" fmla="*/ 100425 w 287182"/>
              <a:gd name="connsiteY9" fmla="*/ 301277 h 331228"/>
              <a:gd name="connsiteX10" fmla="*/ 47570 w 287182"/>
              <a:gd name="connsiteY10" fmla="*/ 295991 h 331228"/>
              <a:gd name="connsiteX11" fmla="*/ 26428 w 287182"/>
              <a:gd name="connsiteY11" fmla="*/ 237850 h 331228"/>
              <a:gd name="connsiteX12" fmla="*/ 31713 w 287182"/>
              <a:gd name="connsiteY12" fmla="*/ 158567 h 33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7182" h="331228">
                <a:moveTo>
                  <a:pt x="31713" y="158567"/>
                </a:moveTo>
                <a:cubicBezTo>
                  <a:pt x="63426" y="123330"/>
                  <a:pt x="180589" y="51975"/>
                  <a:pt x="216707" y="26428"/>
                </a:cubicBezTo>
                <a:cubicBezTo>
                  <a:pt x="252825" y="881"/>
                  <a:pt x="240493" y="0"/>
                  <a:pt x="248421" y="5286"/>
                </a:cubicBezTo>
                <a:cubicBezTo>
                  <a:pt x="256349" y="10572"/>
                  <a:pt x="258111" y="44928"/>
                  <a:pt x="264277" y="58142"/>
                </a:cubicBezTo>
                <a:cubicBezTo>
                  <a:pt x="270443" y="71356"/>
                  <a:pt x="287182" y="73998"/>
                  <a:pt x="285420" y="84569"/>
                </a:cubicBezTo>
                <a:cubicBezTo>
                  <a:pt x="283658" y="95140"/>
                  <a:pt x="254587" y="107473"/>
                  <a:pt x="253706" y="121568"/>
                </a:cubicBezTo>
                <a:cubicBezTo>
                  <a:pt x="252825" y="135663"/>
                  <a:pt x="279253" y="147996"/>
                  <a:pt x="280134" y="169138"/>
                </a:cubicBezTo>
                <a:cubicBezTo>
                  <a:pt x="281015" y="190280"/>
                  <a:pt x="274849" y="222874"/>
                  <a:pt x="258992" y="248421"/>
                </a:cubicBezTo>
                <a:cubicBezTo>
                  <a:pt x="243135" y="273968"/>
                  <a:pt x="211422" y="313610"/>
                  <a:pt x="184994" y="322419"/>
                </a:cubicBezTo>
                <a:cubicBezTo>
                  <a:pt x="158566" y="331228"/>
                  <a:pt x="123329" y="305682"/>
                  <a:pt x="100425" y="301277"/>
                </a:cubicBezTo>
                <a:cubicBezTo>
                  <a:pt x="77521" y="296872"/>
                  <a:pt x="59903" y="306562"/>
                  <a:pt x="47570" y="295991"/>
                </a:cubicBezTo>
                <a:cubicBezTo>
                  <a:pt x="35237" y="285420"/>
                  <a:pt x="31714" y="262516"/>
                  <a:pt x="26428" y="237850"/>
                </a:cubicBezTo>
                <a:cubicBezTo>
                  <a:pt x="21143" y="213184"/>
                  <a:pt x="0" y="193804"/>
                  <a:pt x="31713" y="15856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6867690" y="3858451"/>
            <a:ext cx="581410" cy="467771"/>
          </a:xfrm>
          <a:custGeom>
            <a:avLst/>
            <a:gdLst>
              <a:gd name="connsiteX0" fmla="*/ 3524 w 581410"/>
              <a:gd name="connsiteY0" fmla="*/ 21142 h 467771"/>
              <a:gd name="connsiteX1" fmla="*/ 56379 w 581410"/>
              <a:gd name="connsiteY1" fmla="*/ 15857 h 467771"/>
              <a:gd name="connsiteX2" fmla="*/ 130377 w 581410"/>
              <a:gd name="connsiteY2" fmla="*/ 116282 h 467771"/>
              <a:gd name="connsiteX3" fmla="*/ 262516 w 581410"/>
              <a:gd name="connsiteY3" fmla="*/ 200851 h 467771"/>
              <a:gd name="connsiteX4" fmla="*/ 310086 w 581410"/>
              <a:gd name="connsiteY4" fmla="*/ 280134 h 467771"/>
              <a:gd name="connsiteX5" fmla="*/ 310086 w 581410"/>
              <a:gd name="connsiteY5" fmla="*/ 364703 h 467771"/>
              <a:gd name="connsiteX6" fmla="*/ 373512 w 581410"/>
              <a:gd name="connsiteY6" fmla="*/ 391131 h 467771"/>
              <a:gd name="connsiteX7" fmla="*/ 373512 w 581410"/>
              <a:gd name="connsiteY7" fmla="*/ 391131 h 467771"/>
              <a:gd name="connsiteX8" fmla="*/ 505651 w 581410"/>
              <a:gd name="connsiteY8" fmla="*/ 396416 h 467771"/>
              <a:gd name="connsiteX9" fmla="*/ 563792 w 581410"/>
              <a:gd name="connsiteY9" fmla="*/ 459843 h 467771"/>
              <a:gd name="connsiteX10" fmla="*/ 399940 w 581410"/>
              <a:gd name="connsiteY10" fmla="*/ 443986 h 467771"/>
              <a:gd name="connsiteX11" fmla="*/ 299515 w 581410"/>
              <a:gd name="connsiteY11" fmla="*/ 391131 h 467771"/>
              <a:gd name="connsiteX12" fmla="*/ 114520 w 581410"/>
              <a:gd name="connsiteY12" fmla="*/ 211422 h 467771"/>
              <a:gd name="connsiteX13" fmla="*/ 77522 w 581410"/>
              <a:gd name="connsiteY13" fmla="*/ 105711 h 467771"/>
              <a:gd name="connsiteX14" fmla="*/ 3524 w 581410"/>
              <a:gd name="connsiteY14" fmla="*/ 21142 h 46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1410" h="467771">
                <a:moveTo>
                  <a:pt x="3524" y="21142"/>
                </a:moveTo>
                <a:cubicBezTo>
                  <a:pt x="0" y="6166"/>
                  <a:pt x="35237" y="0"/>
                  <a:pt x="56379" y="15857"/>
                </a:cubicBezTo>
                <a:cubicBezTo>
                  <a:pt x="77521" y="31714"/>
                  <a:pt x="96021" y="85450"/>
                  <a:pt x="130377" y="116282"/>
                </a:cubicBezTo>
                <a:cubicBezTo>
                  <a:pt x="164733" y="147114"/>
                  <a:pt x="232565" y="173542"/>
                  <a:pt x="262516" y="200851"/>
                </a:cubicBezTo>
                <a:cubicBezTo>
                  <a:pt x="292467" y="228160"/>
                  <a:pt x="302158" y="252825"/>
                  <a:pt x="310086" y="280134"/>
                </a:cubicBezTo>
                <a:cubicBezTo>
                  <a:pt x="318014" y="307443"/>
                  <a:pt x="299515" y="346204"/>
                  <a:pt x="310086" y="364703"/>
                </a:cubicBezTo>
                <a:cubicBezTo>
                  <a:pt x="320657" y="383202"/>
                  <a:pt x="373512" y="391131"/>
                  <a:pt x="373512" y="391131"/>
                </a:cubicBezTo>
                <a:lnTo>
                  <a:pt x="373512" y="391131"/>
                </a:lnTo>
                <a:cubicBezTo>
                  <a:pt x="395535" y="392012"/>
                  <a:pt x="473938" y="384964"/>
                  <a:pt x="505651" y="396416"/>
                </a:cubicBezTo>
                <a:cubicBezTo>
                  <a:pt x="537364" y="407868"/>
                  <a:pt x="581410" y="451915"/>
                  <a:pt x="563792" y="459843"/>
                </a:cubicBezTo>
                <a:cubicBezTo>
                  <a:pt x="546174" y="467771"/>
                  <a:pt x="443986" y="455438"/>
                  <a:pt x="399940" y="443986"/>
                </a:cubicBezTo>
                <a:cubicBezTo>
                  <a:pt x="355894" y="432534"/>
                  <a:pt x="347085" y="429892"/>
                  <a:pt x="299515" y="391131"/>
                </a:cubicBezTo>
                <a:cubicBezTo>
                  <a:pt x="251945" y="352370"/>
                  <a:pt x="151519" y="258992"/>
                  <a:pt x="114520" y="211422"/>
                </a:cubicBezTo>
                <a:cubicBezTo>
                  <a:pt x="77521" y="163852"/>
                  <a:pt x="96902" y="138305"/>
                  <a:pt x="77522" y="105711"/>
                </a:cubicBezTo>
                <a:cubicBezTo>
                  <a:pt x="58142" y="73117"/>
                  <a:pt x="7048" y="36118"/>
                  <a:pt x="3524" y="2114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7947704" y="4075158"/>
            <a:ext cx="217588" cy="262516"/>
          </a:xfrm>
          <a:custGeom>
            <a:avLst/>
            <a:gdLst>
              <a:gd name="connsiteX0" fmla="*/ 7047 w 217588"/>
              <a:gd name="connsiteY0" fmla="*/ 89855 h 262516"/>
              <a:gd name="connsiteX1" fmla="*/ 86331 w 217588"/>
              <a:gd name="connsiteY1" fmla="*/ 36999 h 262516"/>
              <a:gd name="connsiteX2" fmla="*/ 112758 w 217588"/>
              <a:gd name="connsiteY2" fmla="*/ 10571 h 262516"/>
              <a:gd name="connsiteX3" fmla="*/ 197327 w 217588"/>
              <a:gd name="connsiteY3" fmla="*/ 36999 h 262516"/>
              <a:gd name="connsiteX4" fmla="*/ 207898 w 217588"/>
              <a:gd name="connsiteY4" fmla="*/ 232565 h 262516"/>
              <a:gd name="connsiteX5" fmla="*/ 139186 w 217588"/>
              <a:gd name="connsiteY5" fmla="*/ 216708 h 262516"/>
              <a:gd name="connsiteX6" fmla="*/ 128615 w 217588"/>
              <a:gd name="connsiteY6" fmla="*/ 158567 h 262516"/>
              <a:gd name="connsiteX7" fmla="*/ 7047 w 217588"/>
              <a:gd name="connsiteY7" fmla="*/ 89855 h 2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88" h="262516">
                <a:moveTo>
                  <a:pt x="7047" y="89855"/>
                </a:moveTo>
                <a:cubicBezTo>
                  <a:pt x="0" y="69594"/>
                  <a:pt x="68713" y="50213"/>
                  <a:pt x="86331" y="36999"/>
                </a:cubicBezTo>
                <a:cubicBezTo>
                  <a:pt x="103950" y="23785"/>
                  <a:pt x="94259" y="10571"/>
                  <a:pt x="112758" y="10571"/>
                </a:cubicBezTo>
                <a:cubicBezTo>
                  <a:pt x="131257" y="10571"/>
                  <a:pt x="181470" y="0"/>
                  <a:pt x="197327" y="36999"/>
                </a:cubicBezTo>
                <a:cubicBezTo>
                  <a:pt x="213184" y="73998"/>
                  <a:pt x="217588" y="202614"/>
                  <a:pt x="207898" y="232565"/>
                </a:cubicBezTo>
                <a:cubicBezTo>
                  <a:pt x="198208" y="262516"/>
                  <a:pt x="152400" y="229041"/>
                  <a:pt x="139186" y="216708"/>
                </a:cubicBezTo>
                <a:cubicBezTo>
                  <a:pt x="125972" y="204375"/>
                  <a:pt x="147995" y="180590"/>
                  <a:pt x="128615" y="158567"/>
                </a:cubicBezTo>
                <a:cubicBezTo>
                  <a:pt x="109235" y="136544"/>
                  <a:pt x="14094" y="110116"/>
                  <a:pt x="7047" y="8985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6430751" y="3738645"/>
            <a:ext cx="88093" cy="123330"/>
          </a:xfrm>
          <a:custGeom>
            <a:avLst/>
            <a:gdLst>
              <a:gd name="connsiteX0" fmla="*/ 28190 w 88093"/>
              <a:gd name="connsiteY0" fmla="*/ 119806 h 123330"/>
              <a:gd name="connsiteX1" fmla="*/ 12333 w 88093"/>
              <a:gd name="connsiteY1" fmla="*/ 45808 h 123330"/>
              <a:gd name="connsiteX2" fmla="*/ 12333 w 88093"/>
              <a:gd name="connsiteY2" fmla="*/ 3524 h 123330"/>
              <a:gd name="connsiteX3" fmla="*/ 86331 w 88093"/>
              <a:gd name="connsiteY3" fmla="*/ 66950 h 123330"/>
              <a:gd name="connsiteX4" fmla="*/ 28190 w 88093"/>
              <a:gd name="connsiteY4" fmla="*/ 119806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93" h="123330">
                <a:moveTo>
                  <a:pt x="28190" y="119806"/>
                </a:moveTo>
                <a:cubicBezTo>
                  <a:pt x="15857" y="116282"/>
                  <a:pt x="14976" y="65188"/>
                  <a:pt x="12333" y="45808"/>
                </a:cubicBezTo>
                <a:cubicBezTo>
                  <a:pt x="9690" y="26428"/>
                  <a:pt x="0" y="0"/>
                  <a:pt x="12333" y="3524"/>
                </a:cubicBezTo>
                <a:cubicBezTo>
                  <a:pt x="24666" y="7048"/>
                  <a:pt x="84569" y="51093"/>
                  <a:pt x="86331" y="66950"/>
                </a:cubicBezTo>
                <a:cubicBezTo>
                  <a:pt x="88093" y="82807"/>
                  <a:pt x="40523" y="123330"/>
                  <a:pt x="28190" y="11980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7143768" y="285749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7358082" y="2714620"/>
            <a:ext cx="571504" cy="21431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5240544">
            <a:off x="7049745" y="3326504"/>
            <a:ext cx="571504" cy="21431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000496" y="2143116"/>
            <a:ext cx="214314" cy="2143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2670145">
            <a:off x="4255116" y="3007694"/>
            <a:ext cx="3120060" cy="19782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 rot="1835399">
            <a:off x="4020999" y="2846516"/>
            <a:ext cx="254229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 rot="9760199">
            <a:off x="1951706" y="2530514"/>
            <a:ext cx="1973454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/>
          <p:cNvSpPr/>
          <p:nvPr/>
        </p:nvSpPr>
        <p:spPr>
          <a:xfrm rot="1858273">
            <a:off x="4118908" y="2676920"/>
            <a:ext cx="1216345" cy="1470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 rot="3419122">
            <a:off x="3678432" y="3127726"/>
            <a:ext cx="2001451" cy="147816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214810" y="2214554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071934" y="221455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286248" y="228599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286248" y="250030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2571736" y="1857364"/>
            <a:ext cx="160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Royaume –Uni 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4429124" y="1785926"/>
            <a:ext cx="99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Pays-Bas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6429388" y="228599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Chine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8072462" y="257174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Japon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7786710" y="3643314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Indonésie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42910" y="2357430"/>
            <a:ext cx="222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Colonies américaines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28596" y="1071546"/>
            <a:ext cx="8572560" cy="55721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Titre : Le thé boisson universelle et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reflet du processus de la mondialisation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Légende :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 </a:t>
            </a:r>
            <a:r>
              <a:rPr kumimoji="0" lang="fr-F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Des</a:t>
            </a:r>
            <a:r>
              <a:rPr kumimoji="0" lang="fr-FR" sz="20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économies-monde 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successives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: origine du thé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premières voies commerciales du thé  flux de marchandises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première puissance maritime européenne important du thé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: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premières importations de thé en Europe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deuxième puissance européenne important du thé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diffusion de la culture du thé par cette puissance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diffusion de la consommation du thé par cette puissance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alibri" pitchFamily="34" charset="0"/>
                <a:cs typeface="Arial" pitchFamily="34" charset="0"/>
              </a:rPr>
              <a:t>	</a:t>
            </a:r>
            <a:r>
              <a:rPr lang="fr-FR" sz="2000" b="1" dirty="0" smtClean="0">
                <a:latin typeface="Calibri" pitchFamily="34" charset="0"/>
                <a:cs typeface="Arial" pitchFamily="34" charset="0"/>
              </a:rPr>
              <a:t>II A la mondialisation de la production </a:t>
            </a:r>
            <a:endParaRPr lang="fr-FR" sz="2000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siège social d'Unilever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usine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Fralib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Calibri" pitchFamily="34" charset="0"/>
                <a:cs typeface="Arial" pitchFamily="34" charset="0"/>
              </a:rPr>
              <a:t>                : zone de production du thé aujourd’hui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785786" y="2071678"/>
            <a:ext cx="357190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785786" y="2928934"/>
            <a:ext cx="357190" cy="35719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85786" y="3714752"/>
            <a:ext cx="357190" cy="35719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714348" y="4214818"/>
            <a:ext cx="571504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714348" y="4643446"/>
            <a:ext cx="571504" cy="214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8662" y="550070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928662" y="592933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42910" y="6215082"/>
            <a:ext cx="785818" cy="4286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714348" y="2571744"/>
            <a:ext cx="571504" cy="21431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714348" y="3357562"/>
            <a:ext cx="571504" cy="214314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</Words>
  <Application>Microsoft Office PowerPoint</Application>
  <PresentationFormat>Affichage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11</cp:revision>
  <dcterms:created xsi:type="dcterms:W3CDTF">2016-10-03T15:55:35Z</dcterms:created>
  <dcterms:modified xsi:type="dcterms:W3CDTF">2016-10-04T17:26:15Z</dcterms:modified>
</cp:coreProperties>
</file>