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4.jpeg" ContentType="image/jpeg"/>
  <Override PartName="/ppt/media/image2.png" ContentType="image/png"/>
  <Override PartName="/ppt/media/image3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90000"/>
            <a:ext cx="9024120" cy="676800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4248000" y="2952000"/>
            <a:ext cx="288000" cy="216000"/>
          </a:xfrm>
          <a:custGeom>
            <a:avLst/>
            <a:gdLst/>
            <a:ahLst/>
            <a:rect l="0" t="0" r="r" b="b"/>
            <a:pathLst>
              <a:path w="802" h="602">
                <a:moveTo>
                  <a:pt x="801" y="150"/>
                </a:moveTo>
                <a:lnTo>
                  <a:pt x="200" y="150"/>
                </a:lnTo>
                <a:lnTo>
                  <a:pt x="200" y="0"/>
                </a:lnTo>
                <a:lnTo>
                  <a:pt x="0" y="300"/>
                </a:lnTo>
                <a:lnTo>
                  <a:pt x="200" y="601"/>
                </a:lnTo>
                <a:lnTo>
                  <a:pt x="200" y="450"/>
                </a:lnTo>
                <a:lnTo>
                  <a:pt x="801" y="450"/>
                </a:lnTo>
                <a:lnTo>
                  <a:pt x="801" y="150"/>
                </a:lnTo>
              </a:path>
            </a:pathLst>
          </a:custGeom>
          <a:solidFill>
            <a:srgbClr val="729fc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CustomShape 2"/>
          <p:cNvSpPr/>
          <p:nvPr/>
        </p:nvSpPr>
        <p:spPr>
          <a:xfrm>
            <a:off x="504000" y="4824000"/>
            <a:ext cx="288000" cy="216000"/>
          </a:xfrm>
          <a:custGeom>
            <a:avLst/>
            <a:gdLst/>
            <a:ahLst/>
            <a:rect l="0" t="0" r="r" b="b"/>
            <a:pathLst>
              <a:path w="802" h="602">
                <a:moveTo>
                  <a:pt x="801" y="150"/>
                </a:moveTo>
                <a:lnTo>
                  <a:pt x="200" y="150"/>
                </a:lnTo>
                <a:lnTo>
                  <a:pt x="200" y="0"/>
                </a:lnTo>
                <a:lnTo>
                  <a:pt x="0" y="300"/>
                </a:lnTo>
                <a:lnTo>
                  <a:pt x="200" y="601"/>
                </a:lnTo>
                <a:lnTo>
                  <a:pt x="200" y="450"/>
                </a:lnTo>
                <a:lnTo>
                  <a:pt x="801" y="450"/>
                </a:lnTo>
                <a:lnTo>
                  <a:pt x="801" y="150"/>
                </a:lnTo>
              </a:path>
            </a:pathLst>
          </a:custGeom>
          <a:solidFill>
            <a:srgbClr val="729fc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TextShape 3"/>
          <p:cNvSpPr txBox="1"/>
          <p:nvPr/>
        </p:nvSpPr>
        <p:spPr>
          <a:xfrm>
            <a:off x="792000" y="4752000"/>
            <a:ext cx="172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Proposition de loi</a:t>
            </a:r>
            <a:endParaRPr b="1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4"/>
          <p:cNvSpPr txBox="1"/>
          <p:nvPr/>
        </p:nvSpPr>
        <p:spPr>
          <a:xfrm>
            <a:off x="2232000" y="45720"/>
            <a:ext cx="4608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institutions de la Deuxième République 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11520" y="396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2" name="TextShape 1"/>
          <p:cNvSpPr txBox="1"/>
          <p:nvPr/>
        </p:nvSpPr>
        <p:spPr>
          <a:xfrm>
            <a:off x="7776000" y="4680000"/>
            <a:ext cx="1296000" cy="13701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rIns="90000" tIns="45000" bIns="45000"/>
          <a:p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institutions du Second Empire 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Application>LibreOffice/5.2.7.2$Windows_x86 LibreOffice_project/2b7f1e640c46ceb28adf43ee075a6e8b8439ed10</Application>
  <Words>285</Words>
  <Paragraphs>84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2019-07-16T16:58:18Z</dcterms:created>
  <dc:creator>Neree Manuel</dc:creator>
  <dc:description/>
  <dc:language>fr-FR</dc:language>
  <cp:lastModifiedBy/>
  <dcterms:modified xsi:type="dcterms:W3CDTF">2019-11-26T12:56:45Z</dcterms:modified>
  <cp:revision>13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