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2" autoAdjust="0"/>
    <p:restoredTop sz="94660"/>
  </p:normalViewPr>
  <p:slideViewPr>
    <p:cSldViewPr>
      <p:cViewPr>
        <p:scale>
          <a:sx n="90" d="100"/>
          <a:sy n="90" d="100"/>
        </p:scale>
        <p:origin x="-1200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CCEA3-0E1C-4DF1-AEB6-B26CE990EEB4}" type="datetimeFigureOut">
              <a:rPr lang="fr-FR" smtClean="0"/>
              <a:t>29/10/2016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D0730-0CF2-438C-B77E-6941A5D26FA5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oupe 179"/>
          <p:cNvGrpSpPr/>
          <p:nvPr/>
        </p:nvGrpSpPr>
        <p:grpSpPr>
          <a:xfrm>
            <a:off x="1142976" y="142852"/>
            <a:ext cx="7285032" cy="6135753"/>
            <a:chOff x="1142976" y="142852"/>
            <a:chExt cx="7285032" cy="6135753"/>
          </a:xfrm>
        </p:grpSpPr>
        <p:grpSp>
          <p:nvGrpSpPr>
            <p:cNvPr id="9" name="Groupe 8"/>
            <p:cNvGrpSpPr/>
            <p:nvPr/>
          </p:nvGrpSpPr>
          <p:grpSpPr>
            <a:xfrm>
              <a:off x="1142976" y="142852"/>
              <a:ext cx="6643734" cy="6135753"/>
              <a:chOff x="928662" y="-285776"/>
              <a:chExt cx="7358114" cy="7135886"/>
            </a:xfrm>
          </p:grpSpPr>
          <p:pic>
            <p:nvPicPr>
              <p:cNvPr id="1028" name="Picture 4"/>
              <p:cNvPicPr>
                <a:picLocks noChangeAspect="1" noChangeArrowheads="1"/>
              </p:cNvPicPr>
              <p:nvPr/>
            </p:nvPicPr>
            <p:blipFill>
              <a:blip r:embed="rId2"/>
              <a:srcRect l="20313" t="9028" r="12890" b="4166"/>
              <a:stretch>
                <a:fillRect/>
              </a:stretch>
            </p:blipFill>
            <p:spPr bwMode="auto">
              <a:xfrm>
                <a:off x="928662" y="-285776"/>
                <a:ext cx="7358114" cy="537876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3"/>
              <a:srcRect l="44531" t="29166" r="34375" b="29166"/>
              <a:stretch>
                <a:fillRect/>
              </a:stretch>
            </p:blipFill>
            <p:spPr bwMode="auto">
              <a:xfrm>
                <a:off x="4357686" y="4786322"/>
                <a:ext cx="1857388" cy="20637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sp>
          <p:nvSpPr>
            <p:cNvPr id="179" name="Forme libre 178"/>
            <p:cNvSpPr/>
            <p:nvPr/>
          </p:nvSpPr>
          <p:spPr>
            <a:xfrm>
              <a:off x="7039155" y="2813649"/>
              <a:ext cx="1388853" cy="215660"/>
            </a:xfrm>
            <a:custGeom>
              <a:avLst/>
              <a:gdLst>
                <a:gd name="connsiteX0" fmla="*/ 0 w 1388853"/>
                <a:gd name="connsiteY0" fmla="*/ 41694 h 215660"/>
                <a:gd name="connsiteX1" fmla="*/ 388188 w 1388853"/>
                <a:gd name="connsiteY1" fmla="*/ 58947 h 215660"/>
                <a:gd name="connsiteX2" fmla="*/ 422694 w 1388853"/>
                <a:gd name="connsiteY2" fmla="*/ 93453 h 215660"/>
                <a:gd name="connsiteX3" fmla="*/ 422694 w 1388853"/>
                <a:gd name="connsiteY3" fmla="*/ 136585 h 215660"/>
                <a:gd name="connsiteX4" fmla="*/ 586596 w 1388853"/>
                <a:gd name="connsiteY4" fmla="*/ 145211 h 215660"/>
                <a:gd name="connsiteX5" fmla="*/ 733245 w 1388853"/>
                <a:gd name="connsiteY5" fmla="*/ 153838 h 215660"/>
                <a:gd name="connsiteX6" fmla="*/ 724619 w 1388853"/>
                <a:gd name="connsiteY6" fmla="*/ 162464 h 215660"/>
                <a:gd name="connsiteX7" fmla="*/ 845388 w 1388853"/>
                <a:gd name="connsiteY7" fmla="*/ 102079 h 215660"/>
                <a:gd name="connsiteX8" fmla="*/ 810883 w 1388853"/>
                <a:gd name="connsiteY8" fmla="*/ 76200 h 215660"/>
                <a:gd name="connsiteX9" fmla="*/ 836762 w 1388853"/>
                <a:gd name="connsiteY9" fmla="*/ 7189 h 215660"/>
                <a:gd name="connsiteX10" fmla="*/ 914400 w 1388853"/>
                <a:gd name="connsiteY10" fmla="*/ 33068 h 215660"/>
                <a:gd name="connsiteX11" fmla="*/ 931653 w 1388853"/>
                <a:gd name="connsiteY11" fmla="*/ 119332 h 215660"/>
                <a:gd name="connsiteX12" fmla="*/ 1130060 w 1388853"/>
                <a:gd name="connsiteY12" fmla="*/ 110706 h 215660"/>
                <a:gd name="connsiteX13" fmla="*/ 1130060 w 1388853"/>
                <a:gd name="connsiteY13" fmla="*/ 84826 h 215660"/>
                <a:gd name="connsiteX14" fmla="*/ 1242203 w 1388853"/>
                <a:gd name="connsiteY14" fmla="*/ 67574 h 215660"/>
                <a:gd name="connsiteX15" fmla="*/ 1242203 w 1388853"/>
                <a:gd name="connsiteY15" fmla="*/ 153838 h 215660"/>
                <a:gd name="connsiteX16" fmla="*/ 1242203 w 1388853"/>
                <a:gd name="connsiteY16" fmla="*/ 205596 h 215660"/>
                <a:gd name="connsiteX17" fmla="*/ 1388853 w 1388853"/>
                <a:gd name="connsiteY17" fmla="*/ 214223 h 215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88853" h="215660">
                  <a:moveTo>
                    <a:pt x="0" y="41694"/>
                  </a:moveTo>
                  <a:cubicBezTo>
                    <a:pt x="158869" y="46007"/>
                    <a:pt x="317739" y="50321"/>
                    <a:pt x="388188" y="58947"/>
                  </a:cubicBezTo>
                  <a:cubicBezTo>
                    <a:pt x="458637" y="67573"/>
                    <a:pt x="416943" y="80513"/>
                    <a:pt x="422694" y="93453"/>
                  </a:cubicBezTo>
                  <a:cubicBezTo>
                    <a:pt x="428445" y="106393"/>
                    <a:pt x="395377" y="127959"/>
                    <a:pt x="422694" y="136585"/>
                  </a:cubicBezTo>
                  <a:cubicBezTo>
                    <a:pt x="450011" y="145211"/>
                    <a:pt x="586596" y="145211"/>
                    <a:pt x="586596" y="145211"/>
                  </a:cubicBezTo>
                  <a:cubicBezTo>
                    <a:pt x="638354" y="148086"/>
                    <a:pt x="710241" y="150963"/>
                    <a:pt x="733245" y="153838"/>
                  </a:cubicBezTo>
                  <a:cubicBezTo>
                    <a:pt x="756249" y="156714"/>
                    <a:pt x="705929" y="171091"/>
                    <a:pt x="724619" y="162464"/>
                  </a:cubicBezTo>
                  <a:cubicBezTo>
                    <a:pt x="743310" y="153838"/>
                    <a:pt x="831011" y="116456"/>
                    <a:pt x="845388" y="102079"/>
                  </a:cubicBezTo>
                  <a:cubicBezTo>
                    <a:pt x="859765" y="87702"/>
                    <a:pt x="812321" y="92015"/>
                    <a:pt x="810883" y="76200"/>
                  </a:cubicBezTo>
                  <a:cubicBezTo>
                    <a:pt x="809445" y="60385"/>
                    <a:pt x="819509" y="14378"/>
                    <a:pt x="836762" y="7189"/>
                  </a:cubicBezTo>
                  <a:cubicBezTo>
                    <a:pt x="854015" y="0"/>
                    <a:pt x="898585" y="14378"/>
                    <a:pt x="914400" y="33068"/>
                  </a:cubicBezTo>
                  <a:cubicBezTo>
                    <a:pt x="930215" y="51758"/>
                    <a:pt x="895710" y="106392"/>
                    <a:pt x="931653" y="119332"/>
                  </a:cubicBezTo>
                  <a:cubicBezTo>
                    <a:pt x="967596" y="132272"/>
                    <a:pt x="1096992" y="116457"/>
                    <a:pt x="1130060" y="110706"/>
                  </a:cubicBezTo>
                  <a:cubicBezTo>
                    <a:pt x="1163128" y="104955"/>
                    <a:pt x="1111370" y="92015"/>
                    <a:pt x="1130060" y="84826"/>
                  </a:cubicBezTo>
                  <a:cubicBezTo>
                    <a:pt x="1148750" y="77637"/>
                    <a:pt x="1223513" y="56072"/>
                    <a:pt x="1242203" y="67574"/>
                  </a:cubicBezTo>
                  <a:cubicBezTo>
                    <a:pt x="1260894" y="79076"/>
                    <a:pt x="1242203" y="153838"/>
                    <a:pt x="1242203" y="153838"/>
                  </a:cubicBezTo>
                  <a:cubicBezTo>
                    <a:pt x="1242203" y="176842"/>
                    <a:pt x="1217761" y="195532"/>
                    <a:pt x="1242203" y="205596"/>
                  </a:cubicBezTo>
                  <a:cubicBezTo>
                    <a:pt x="1266645" y="215660"/>
                    <a:pt x="1327749" y="214941"/>
                    <a:pt x="1388853" y="214223"/>
                  </a:cubicBezTo>
                </a:path>
              </a:pathLst>
            </a:custGeom>
            <a:ln w="31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24" name="Connecteur droit 23"/>
          <p:cNvCxnSpPr/>
          <p:nvPr/>
        </p:nvCxnSpPr>
        <p:spPr>
          <a:xfrm flipV="1">
            <a:off x="4000496" y="428604"/>
            <a:ext cx="285752" cy="2143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1" name="Forme libre 160"/>
          <p:cNvSpPr/>
          <p:nvPr/>
        </p:nvSpPr>
        <p:spPr>
          <a:xfrm>
            <a:off x="1250830" y="169392"/>
            <a:ext cx="6512944" cy="4299091"/>
          </a:xfrm>
          <a:custGeom>
            <a:avLst/>
            <a:gdLst>
              <a:gd name="connsiteX0" fmla="*/ 60385 w 6512944"/>
              <a:gd name="connsiteY0" fmla="*/ 3376065 h 4299091"/>
              <a:gd name="connsiteX1" fmla="*/ 163902 w 6512944"/>
              <a:gd name="connsiteY1" fmla="*/ 3255295 h 4299091"/>
              <a:gd name="connsiteX2" fmla="*/ 267419 w 6512944"/>
              <a:gd name="connsiteY2" fmla="*/ 3194910 h 4299091"/>
              <a:gd name="connsiteX3" fmla="*/ 310551 w 6512944"/>
              <a:gd name="connsiteY3" fmla="*/ 3048261 h 4299091"/>
              <a:gd name="connsiteX4" fmla="*/ 379562 w 6512944"/>
              <a:gd name="connsiteY4" fmla="*/ 2884359 h 4299091"/>
              <a:gd name="connsiteX5" fmla="*/ 258793 w 6512944"/>
              <a:gd name="connsiteY5" fmla="*/ 2565182 h 4299091"/>
              <a:gd name="connsiteX6" fmla="*/ 181155 w 6512944"/>
              <a:gd name="connsiteY6" fmla="*/ 2496170 h 4299091"/>
              <a:gd name="connsiteX7" fmla="*/ 25879 w 6512944"/>
              <a:gd name="connsiteY7" fmla="*/ 2478917 h 4299091"/>
              <a:gd name="connsiteX8" fmla="*/ 0 w 6512944"/>
              <a:gd name="connsiteY8" fmla="*/ 2427159 h 4299091"/>
              <a:gd name="connsiteX9" fmla="*/ 60385 w 6512944"/>
              <a:gd name="connsiteY9" fmla="*/ 2289136 h 4299091"/>
              <a:gd name="connsiteX10" fmla="*/ 86264 w 6512944"/>
              <a:gd name="connsiteY10" fmla="*/ 2038970 h 4299091"/>
              <a:gd name="connsiteX11" fmla="*/ 77638 w 6512944"/>
              <a:gd name="connsiteY11" fmla="*/ 1987212 h 4299091"/>
              <a:gd name="connsiteX12" fmla="*/ 77638 w 6512944"/>
              <a:gd name="connsiteY12" fmla="*/ 1987212 h 4299091"/>
              <a:gd name="connsiteX13" fmla="*/ 276045 w 6512944"/>
              <a:gd name="connsiteY13" fmla="*/ 1875068 h 4299091"/>
              <a:gd name="connsiteX14" fmla="*/ 336430 w 6512944"/>
              <a:gd name="connsiteY14" fmla="*/ 1969959 h 4299091"/>
              <a:gd name="connsiteX15" fmla="*/ 414068 w 6512944"/>
              <a:gd name="connsiteY15" fmla="*/ 1952706 h 4299091"/>
              <a:gd name="connsiteX16" fmla="*/ 431321 w 6512944"/>
              <a:gd name="connsiteY16" fmla="*/ 1849189 h 4299091"/>
              <a:gd name="connsiteX17" fmla="*/ 465827 w 6512944"/>
              <a:gd name="connsiteY17" fmla="*/ 1849189 h 4299091"/>
              <a:gd name="connsiteX18" fmla="*/ 543464 w 6512944"/>
              <a:gd name="connsiteY18" fmla="*/ 1857816 h 4299091"/>
              <a:gd name="connsiteX19" fmla="*/ 603849 w 6512944"/>
              <a:gd name="connsiteY19" fmla="*/ 1788804 h 4299091"/>
              <a:gd name="connsiteX20" fmla="*/ 681487 w 6512944"/>
              <a:gd name="connsiteY20" fmla="*/ 1806057 h 4299091"/>
              <a:gd name="connsiteX21" fmla="*/ 862642 w 6512944"/>
              <a:gd name="connsiteY21" fmla="*/ 1788804 h 4299091"/>
              <a:gd name="connsiteX22" fmla="*/ 966159 w 6512944"/>
              <a:gd name="connsiteY22" fmla="*/ 1745672 h 4299091"/>
              <a:gd name="connsiteX23" fmla="*/ 1069676 w 6512944"/>
              <a:gd name="connsiteY23" fmla="*/ 1685287 h 4299091"/>
              <a:gd name="connsiteX24" fmla="*/ 1164566 w 6512944"/>
              <a:gd name="connsiteY24" fmla="*/ 1762925 h 4299091"/>
              <a:gd name="connsiteX25" fmla="*/ 1311215 w 6512944"/>
              <a:gd name="connsiteY25" fmla="*/ 1668034 h 4299091"/>
              <a:gd name="connsiteX26" fmla="*/ 1337095 w 6512944"/>
              <a:gd name="connsiteY26" fmla="*/ 1624902 h 4299091"/>
              <a:gd name="connsiteX27" fmla="*/ 1388853 w 6512944"/>
              <a:gd name="connsiteY27" fmla="*/ 1590397 h 4299091"/>
              <a:gd name="connsiteX28" fmla="*/ 1475117 w 6512944"/>
              <a:gd name="connsiteY28" fmla="*/ 1581770 h 4299091"/>
              <a:gd name="connsiteX29" fmla="*/ 1535502 w 6512944"/>
              <a:gd name="connsiteY29" fmla="*/ 1348857 h 4299091"/>
              <a:gd name="connsiteX30" fmla="*/ 1518249 w 6512944"/>
              <a:gd name="connsiteY30" fmla="*/ 1288472 h 4299091"/>
              <a:gd name="connsiteX31" fmla="*/ 1492370 w 6512944"/>
              <a:gd name="connsiteY31" fmla="*/ 1271219 h 4299091"/>
              <a:gd name="connsiteX32" fmla="*/ 1509623 w 6512944"/>
              <a:gd name="connsiteY32" fmla="*/ 1219461 h 4299091"/>
              <a:gd name="connsiteX33" fmla="*/ 1699404 w 6512944"/>
              <a:gd name="connsiteY33" fmla="*/ 1184955 h 4299091"/>
              <a:gd name="connsiteX34" fmla="*/ 1699404 w 6512944"/>
              <a:gd name="connsiteY34" fmla="*/ 1072812 h 4299091"/>
              <a:gd name="connsiteX35" fmla="*/ 1673525 w 6512944"/>
              <a:gd name="connsiteY35" fmla="*/ 1038306 h 4299091"/>
              <a:gd name="connsiteX36" fmla="*/ 1647645 w 6512944"/>
              <a:gd name="connsiteY36" fmla="*/ 874404 h 4299091"/>
              <a:gd name="connsiteX37" fmla="*/ 1820174 w 6512944"/>
              <a:gd name="connsiteY37" fmla="*/ 753634 h 4299091"/>
              <a:gd name="connsiteX38" fmla="*/ 1820174 w 6512944"/>
              <a:gd name="connsiteY38" fmla="*/ 684623 h 4299091"/>
              <a:gd name="connsiteX39" fmla="*/ 1906438 w 6512944"/>
              <a:gd name="connsiteY39" fmla="*/ 667370 h 4299091"/>
              <a:gd name="connsiteX40" fmla="*/ 2027208 w 6512944"/>
              <a:gd name="connsiteY40" fmla="*/ 537974 h 4299091"/>
              <a:gd name="connsiteX41" fmla="*/ 2018581 w 6512944"/>
              <a:gd name="connsiteY41" fmla="*/ 451710 h 4299091"/>
              <a:gd name="connsiteX42" fmla="*/ 2199736 w 6512944"/>
              <a:gd name="connsiteY42" fmla="*/ 287808 h 4299091"/>
              <a:gd name="connsiteX43" fmla="*/ 2182483 w 6512944"/>
              <a:gd name="connsiteY43" fmla="*/ 123906 h 4299091"/>
              <a:gd name="connsiteX44" fmla="*/ 2199736 w 6512944"/>
              <a:gd name="connsiteY44" fmla="*/ 89400 h 4299091"/>
              <a:gd name="connsiteX45" fmla="*/ 2260121 w 6512944"/>
              <a:gd name="connsiteY45" fmla="*/ 46268 h 4299091"/>
              <a:gd name="connsiteX46" fmla="*/ 2449902 w 6512944"/>
              <a:gd name="connsiteY46" fmla="*/ 72148 h 4299091"/>
              <a:gd name="connsiteX47" fmla="*/ 2544793 w 6512944"/>
              <a:gd name="connsiteY47" fmla="*/ 184291 h 4299091"/>
              <a:gd name="connsiteX48" fmla="*/ 2631057 w 6512944"/>
              <a:gd name="connsiteY48" fmla="*/ 253302 h 4299091"/>
              <a:gd name="connsiteX49" fmla="*/ 2751827 w 6512944"/>
              <a:gd name="connsiteY49" fmla="*/ 218797 h 4299091"/>
              <a:gd name="connsiteX50" fmla="*/ 2674189 w 6512944"/>
              <a:gd name="connsiteY50" fmla="*/ 279182 h 4299091"/>
              <a:gd name="connsiteX51" fmla="*/ 2587925 w 6512944"/>
              <a:gd name="connsiteY51" fmla="*/ 641491 h 4299091"/>
              <a:gd name="connsiteX52" fmla="*/ 2587925 w 6512944"/>
              <a:gd name="connsiteY52" fmla="*/ 874404 h 4299091"/>
              <a:gd name="connsiteX53" fmla="*/ 2682815 w 6512944"/>
              <a:gd name="connsiteY53" fmla="*/ 1038306 h 4299091"/>
              <a:gd name="connsiteX54" fmla="*/ 2846717 w 6512944"/>
              <a:gd name="connsiteY54" fmla="*/ 1184955 h 4299091"/>
              <a:gd name="connsiteX55" fmla="*/ 3071004 w 6512944"/>
              <a:gd name="connsiteY55" fmla="*/ 1348857 h 4299091"/>
              <a:gd name="connsiteX56" fmla="*/ 3174521 w 6512944"/>
              <a:gd name="connsiteY56" fmla="*/ 1599023 h 4299091"/>
              <a:gd name="connsiteX57" fmla="*/ 3165895 w 6512944"/>
              <a:gd name="connsiteY57" fmla="*/ 1840563 h 4299091"/>
              <a:gd name="connsiteX58" fmla="*/ 3105510 w 6512944"/>
              <a:gd name="connsiteY58" fmla="*/ 2064850 h 4299091"/>
              <a:gd name="connsiteX59" fmla="*/ 3183147 w 6512944"/>
              <a:gd name="connsiteY59" fmla="*/ 2280510 h 4299091"/>
              <a:gd name="connsiteX60" fmla="*/ 3295291 w 6512944"/>
              <a:gd name="connsiteY60" fmla="*/ 2418533 h 4299091"/>
              <a:gd name="connsiteX61" fmla="*/ 3303917 w 6512944"/>
              <a:gd name="connsiteY61" fmla="*/ 2556555 h 4299091"/>
              <a:gd name="connsiteX62" fmla="*/ 3209027 w 6512944"/>
              <a:gd name="connsiteY62" fmla="*/ 2772216 h 4299091"/>
              <a:gd name="connsiteX63" fmla="*/ 3200400 w 6512944"/>
              <a:gd name="connsiteY63" fmla="*/ 2867106 h 4299091"/>
              <a:gd name="connsiteX64" fmla="*/ 3183147 w 6512944"/>
              <a:gd name="connsiteY64" fmla="*/ 2944744 h 4299091"/>
              <a:gd name="connsiteX65" fmla="*/ 3295291 w 6512944"/>
              <a:gd name="connsiteY65" fmla="*/ 3013755 h 4299091"/>
              <a:gd name="connsiteX66" fmla="*/ 3640347 w 6512944"/>
              <a:gd name="connsiteY66" fmla="*/ 3151778 h 4299091"/>
              <a:gd name="connsiteX67" fmla="*/ 3907766 w 6512944"/>
              <a:gd name="connsiteY67" fmla="*/ 3186283 h 4299091"/>
              <a:gd name="connsiteX68" fmla="*/ 4123427 w 6512944"/>
              <a:gd name="connsiteY68" fmla="*/ 3091393 h 4299091"/>
              <a:gd name="connsiteX69" fmla="*/ 4528868 w 6512944"/>
              <a:gd name="connsiteY69" fmla="*/ 2729083 h 4299091"/>
              <a:gd name="connsiteX70" fmla="*/ 4848045 w 6512944"/>
              <a:gd name="connsiteY70" fmla="*/ 2513423 h 4299091"/>
              <a:gd name="connsiteX71" fmla="*/ 5063706 w 6512944"/>
              <a:gd name="connsiteY71" fmla="*/ 2401280 h 4299091"/>
              <a:gd name="connsiteX72" fmla="*/ 5210355 w 6512944"/>
              <a:gd name="connsiteY72" fmla="*/ 2444412 h 4299091"/>
              <a:gd name="connsiteX73" fmla="*/ 5313872 w 6512944"/>
              <a:gd name="connsiteY73" fmla="*/ 2539302 h 4299091"/>
              <a:gd name="connsiteX74" fmla="*/ 5624423 w 6512944"/>
              <a:gd name="connsiteY74" fmla="*/ 2340895 h 4299091"/>
              <a:gd name="connsiteX75" fmla="*/ 5771072 w 6512944"/>
              <a:gd name="connsiteY75" fmla="*/ 2228751 h 4299091"/>
              <a:gd name="connsiteX76" fmla="*/ 6116128 w 6512944"/>
              <a:gd name="connsiteY76" fmla="*/ 1987212 h 4299091"/>
              <a:gd name="connsiteX77" fmla="*/ 6418053 w 6512944"/>
              <a:gd name="connsiteY77" fmla="*/ 1693914 h 4299091"/>
              <a:gd name="connsiteX78" fmla="*/ 6512944 w 6512944"/>
              <a:gd name="connsiteY78" fmla="*/ 1754299 h 4299091"/>
              <a:gd name="connsiteX79" fmla="*/ 6487064 w 6512944"/>
              <a:gd name="connsiteY79" fmla="*/ 1857816 h 4299091"/>
              <a:gd name="connsiteX80" fmla="*/ 6357668 w 6512944"/>
              <a:gd name="connsiteY80" fmla="*/ 1995838 h 4299091"/>
              <a:gd name="connsiteX81" fmla="*/ 6288657 w 6512944"/>
              <a:gd name="connsiteY81" fmla="*/ 2030344 h 4299091"/>
              <a:gd name="connsiteX82" fmla="*/ 6271404 w 6512944"/>
              <a:gd name="connsiteY82" fmla="*/ 2064850 h 4299091"/>
              <a:gd name="connsiteX83" fmla="*/ 6271404 w 6512944"/>
              <a:gd name="connsiteY83" fmla="*/ 2168366 h 4299091"/>
              <a:gd name="connsiteX84" fmla="*/ 6236898 w 6512944"/>
              <a:gd name="connsiteY84" fmla="*/ 2297763 h 4299091"/>
              <a:gd name="connsiteX85" fmla="*/ 6133381 w 6512944"/>
              <a:gd name="connsiteY85" fmla="*/ 2315016 h 4299091"/>
              <a:gd name="connsiteX86" fmla="*/ 6038491 w 6512944"/>
              <a:gd name="connsiteY86" fmla="*/ 2384027 h 4299091"/>
              <a:gd name="connsiteX87" fmla="*/ 6012612 w 6512944"/>
              <a:gd name="connsiteY87" fmla="*/ 2496170 h 4299091"/>
              <a:gd name="connsiteX88" fmla="*/ 5831457 w 6512944"/>
              <a:gd name="connsiteY88" fmla="*/ 2599687 h 4299091"/>
              <a:gd name="connsiteX89" fmla="*/ 5736566 w 6512944"/>
              <a:gd name="connsiteY89" fmla="*/ 2660072 h 4299091"/>
              <a:gd name="connsiteX90" fmla="*/ 5736566 w 6512944"/>
              <a:gd name="connsiteY90" fmla="*/ 2660072 h 4299091"/>
              <a:gd name="connsiteX91" fmla="*/ 5658928 w 6512944"/>
              <a:gd name="connsiteY91" fmla="*/ 2651446 h 4299091"/>
              <a:gd name="connsiteX92" fmla="*/ 5658928 w 6512944"/>
              <a:gd name="connsiteY92" fmla="*/ 2565182 h 4299091"/>
              <a:gd name="connsiteX93" fmla="*/ 5486400 w 6512944"/>
              <a:gd name="connsiteY93" fmla="*/ 2547929 h 4299091"/>
              <a:gd name="connsiteX94" fmla="*/ 5175849 w 6512944"/>
              <a:gd name="connsiteY94" fmla="*/ 2616940 h 4299091"/>
              <a:gd name="connsiteX95" fmla="*/ 5201728 w 6512944"/>
              <a:gd name="connsiteY95" fmla="*/ 2720457 h 4299091"/>
              <a:gd name="connsiteX96" fmla="*/ 5167223 w 6512944"/>
              <a:gd name="connsiteY96" fmla="*/ 2754963 h 4299091"/>
              <a:gd name="connsiteX97" fmla="*/ 4891178 w 6512944"/>
              <a:gd name="connsiteY97" fmla="*/ 2901612 h 4299091"/>
              <a:gd name="connsiteX98" fmla="*/ 4813540 w 6512944"/>
              <a:gd name="connsiteY98" fmla="*/ 2996502 h 4299091"/>
              <a:gd name="connsiteX99" fmla="*/ 4606506 w 6512944"/>
              <a:gd name="connsiteY99" fmla="*/ 3031008 h 4299091"/>
              <a:gd name="connsiteX100" fmla="*/ 4433978 w 6512944"/>
              <a:gd name="connsiteY100" fmla="*/ 3160404 h 4299091"/>
              <a:gd name="connsiteX101" fmla="*/ 4261449 w 6512944"/>
              <a:gd name="connsiteY101" fmla="*/ 3419197 h 4299091"/>
              <a:gd name="connsiteX102" fmla="*/ 4183812 w 6512944"/>
              <a:gd name="connsiteY102" fmla="*/ 3781506 h 4299091"/>
              <a:gd name="connsiteX103" fmla="*/ 4209691 w 6512944"/>
              <a:gd name="connsiteY103" fmla="*/ 4135189 h 4299091"/>
              <a:gd name="connsiteX104" fmla="*/ 4235570 w 6512944"/>
              <a:gd name="connsiteY104" fmla="*/ 4221453 h 4299091"/>
              <a:gd name="connsiteX105" fmla="*/ 4261449 w 6512944"/>
              <a:gd name="connsiteY105" fmla="*/ 4247333 h 4299091"/>
              <a:gd name="connsiteX106" fmla="*/ 4149306 w 6512944"/>
              <a:gd name="connsiteY106" fmla="*/ 4299091 h 4299091"/>
              <a:gd name="connsiteX107" fmla="*/ 3890513 w 6512944"/>
              <a:gd name="connsiteY107" fmla="*/ 3893650 h 4299091"/>
              <a:gd name="connsiteX108" fmla="*/ 3856008 w 6512944"/>
              <a:gd name="connsiteY108" fmla="*/ 3557219 h 4299091"/>
              <a:gd name="connsiteX109" fmla="*/ 3528204 w 6512944"/>
              <a:gd name="connsiteY109" fmla="*/ 3376065 h 4299091"/>
              <a:gd name="connsiteX110" fmla="*/ 3079630 w 6512944"/>
              <a:gd name="connsiteY110" fmla="*/ 3410570 h 4299091"/>
              <a:gd name="connsiteX111" fmla="*/ 2760453 w 6512944"/>
              <a:gd name="connsiteY111" fmla="*/ 3470955 h 4299091"/>
              <a:gd name="connsiteX112" fmla="*/ 2475781 w 6512944"/>
              <a:gd name="connsiteY112" fmla="*/ 3462329 h 4299091"/>
              <a:gd name="connsiteX113" fmla="*/ 1966823 w 6512944"/>
              <a:gd name="connsiteY113" fmla="*/ 3341559 h 4299091"/>
              <a:gd name="connsiteX114" fmla="*/ 1509623 w 6512944"/>
              <a:gd name="connsiteY114" fmla="*/ 3255295 h 4299091"/>
              <a:gd name="connsiteX115" fmla="*/ 1224951 w 6512944"/>
              <a:gd name="connsiteY115" fmla="*/ 3307053 h 4299091"/>
              <a:gd name="connsiteX116" fmla="*/ 733245 w 6512944"/>
              <a:gd name="connsiteY116" fmla="*/ 3376065 h 4299091"/>
              <a:gd name="connsiteX117" fmla="*/ 319178 w 6512944"/>
              <a:gd name="connsiteY117" fmla="*/ 3376065 h 4299091"/>
              <a:gd name="connsiteX118" fmla="*/ 120770 w 6512944"/>
              <a:gd name="connsiteY118" fmla="*/ 3376065 h 4299091"/>
              <a:gd name="connsiteX119" fmla="*/ 60385 w 6512944"/>
              <a:gd name="connsiteY119" fmla="*/ 3376065 h 4299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</a:cxnLst>
            <a:rect l="l" t="t" r="r" b="b"/>
            <a:pathLst>
              <a:path w="6512944" h="4299091">
                <a:moveTo>
                  <a:pt x="60385" y="3376065"/>
                </a:moveTo>
                <a:lnTo>
                  <a:pt x="163902" y="3255295"/>
                </a:lnTo>
                <a:lnTo>
                  <a:pt x="267419" y="3194910"/>
                </a:lnTo>
                <a:lnTo>
                  <a:pt x="310551" y="3048261"/>
                </a:lnTo>
                <a:lnTo>
                  <a:pt x="379562" y="2884359"/>
                </a:lnTo>
                <a:lnTo>
                  <a:pt x="258793" y="2565182"/>
                </a:lnTo>
                <a:lnTo>
                  <a:pt x="181155" y="2496170"/>
                </a:lnTo>
                <a:lnTo>
                  <a:pt x="25879" y="2478917"/>
                </a:lnTo>
                <a:lnTo>
                  <a:pt x="0" y="2427159"/>
                </a:lnTo>
                <a:lnTo>
                  <a:pt x="60385" y="2289136"/>
                </a:lnTo>
                <a:lnTo>
                  <a:pt x="86264" y="2038970"/>
                </a:lnTo>
                <a:lnTo>
                  <a:pt x="77638" y="1987212"/>
                </a:lnTo>
                <a:lnTo>
                  <a:pt x="77638" y="1987212"/>
                </a:lnTo>
                <a:lnTo>
                  <a:pt x="276045" y="1875068"/>
                </a:lnTo>
                <a:cubicBezTo>
                  <a:pt x="329181" y="1972483"/>
                  <a:pt x="291774" y="1969959"/>
                  <a:pt x="336430" y="1969959"/>
                </a:cubicBezTo>
                <a:cubicBezTo>
                  <a:pt x="408231" y="1952009"/>
                  <a:pt x="381730" y="1952706"/>
                  <a:pt x="414068" y="1952706"/>
                </a:cubicBezTo>
                <a:lnTo>
                  <a:pt x="431321" y="1849189"/>
                </a:lnTo>
                <a:lnTo>
                  <a:pt x="465827" y="1849189"/>
                </a:lnTo>
                <a:lnTo>
                  <a:pt x="543464" y="1857816"/>
                </a:lnTo>
                <a:lnTo>
                  <a:pt x="603849" y="1788804"/>
                </a:lnTo>
                <a:lnTo>
                  <a:pt x="681487" y="1806057"/>
                </a:lnTo>
                <a:lnTo>
                  <a:pt x="862642" y="1788804"/>
                </a:lnTo>
                <a:lnTo>
                  <a:pt x="966159" y="1745672"/>
                </a:lnTo>
                <a:lnTo>
                  <a:pt x="1069676" y="1685287"/>
                </a:lnTo>
                <a:lnTo>
                  <a:pt x="1164566" y="1762925"/>
                </a:lnTo>
                <a:lnTo>
                  <a:pt x="1311215" y="1668034"/>
                </a:lnTo>
                <a:cubicBezTo>
                  <a:pt x="1329536" y="1622232"/>
                  <a:pt x="1312983" y="1624902"/>
                  <a:pt x="1337095" y="1624902"/>
                </a:cubicBezTo>
                <a:lnTo>
                  <a:pt x="1388853" y="1590397"/>
                </a:lnTo>
                <a:lnTo>
                  <a:pt x="1475117" y="1581770"/>
                </a:lnTo>
                <a:lnTo>
                  <a:pt x="1535502" y="1348857"/>
                </a:lnTo>
                <a:cubicBezTo>
                  <a:pt x="1526469" y="1285625"/>
                  <a:pt x="1547209" y="1288472"/>
                  <a:pt x="1518249" y="1288472"/>
                </a:cubicBezTo>
                <a:lnTo>
                  <a:pt x="1492370" y="1271219"/>
                </a:lnTo>
                <a:cubicBezTo>
                  <a:pt x="1501469" y="1216624"/>
                  <a:pt x="1483505" y="1219461"/>
                  <a:pt x="1509623" y="1219461"/>
                </a:cubicBezTo>
                <a:lnTo>
                  <a:pt x="1699404" y="1184955"/>
                </a:lnTo>
                <a:lnTo>
                  <a:pt x="1699404" y="1072812"/>
                </a:lnTo>
                <a:lnTo>
                  <a:pt x="1673525" y="1038306"/>
                </a:lnTo>
                <a:lnTo>
                  <a:pt x="1647645" y="874404"/>
                </a:lnTo>
                <a:lnTo>
                  <a:pt x="1820174" y="753634"/>
                </a:lnTo>
                <a:lnTo>
                  <a:pt x="1820174" y="684623"/>
                </a:lnTo>
                <a:lnTo>
                  <a:pt x="1906438" y="667370"/>
                </a:lnTo>
                <a:lnTo>
                  <a:pt x="2027208" y="537974"/>
                </a:lnTo>
                <a:lnTo>
                  <a:pt x="2018581" y="451710"/>
                </a:lnTo>
                <a:lnTo>
                  <a:pt x="2199736" y="287808"/>
                </a:lnTo>
                <a:lnTo>
                  <a:pt x="2182483" y="123906"/>
                </a:lnTo>
                <a:lnTo>
                  <a:pt x="2199736" y="89400"/>
                </a:lnTo>
                <a:lnTo>
                  <a:pt x="2260121" y="46268"/>
                </a:lnTo>
                <a:cubicBezTo>
                  <a:pt x="2452766" y="63781"/>
                  <a:pt x="2449902" y="0"/>
                  <a:pt x="2449902" y="72148"/>
                </a:cubicBezTo>
                <a:lnTo>
                  <a:pt x="2544793" y="184291"/>
                </a:lnTo>
                <a:lnTo>
                  <a:pt x="2631057" y="253302"/>
                </a:lnTo>
                <a:lnTo>
                  <a:pt x="2751827" y="218797"/>
                </a:lnTo>
                <a:cubicBezTo>
                  <a:pt x="2671796" y="272150"/>
                  <a:pt x="2674189" y="239452"/>
                  <a:pt x="2674189" y="279182"/>
                </a:cubicBezTo>
                <a:lnTo>
                  <a:pt x="2587925" y="641491"/>
                </a:lnTo>
                <a:lnTo>
                  <a:pt x="2587925" y="874404"/>
                </a:lnTo>
                <a:lnTo>
                  <a:pt x="2682815" y="1038306"/>
                </a:lnTo>
                <a:lnTo>
                  <a:pt x="2846717" y="1184955"/>
                </a:lnTo>
                <a:lnTo>
                  <a:pt x="3071004" y="1348857"/>
                </a:lnTo>
                <a:cubicBezTo>
                  <a:pt x="3175654" y="1593040"/>
                  <a:pt x="3174521" y="1502801"/>
                  <a:pt x="3174521" y="1599023"/>
                </a:cubicBezTo>
                <a:lnTo>
                  <a:pt x="3165895" y="1840563"/>
                </a:lnTo>
                <a:lnTo>
                  <a:pt x="3105510" y="2064850"/>
                </a:lnTo>
                <a:lnTo>
                  <a:pt x="3183147" y="2280510"/>
                </a:lnTo>
                <a:cubicBezTo>
                  <a:pt x="3299204" y="2405494"/>
                  <a:pt x="3295291" y="2346344"/>
                  <a:pt x="3295291" y="2418533"/>
                </a:cubicBezTo>
                <a:lnTo>
                  <a:pt x="3303917" y="2556555"/>
                </a:lnTo>
                <a:lnTo>
                  <a:pt x="3209027" y="2772216"/>
                </a:lnTo>
                <a:lnTo>
                  <a:pt x="3200400" y="2867106"/>
                </a:lnTo>
                <a:lnTo>
                  <a:pt x="3183147" y="2944744"/>
                </a:lnTo>
                <a:lnTo>
                  <a:pt x="3295291" y="3013755"/>
                </a:lnTo>
                <a:lnTo>
                  <a:pt x="3640347" y="3151778"/>
                </a:lnTo>
                <a:lnTo>
                  <a:pt x="3907766" y="3186283"/>
                </a:lnTo>
                <a:lnTo>
                  <a:pt x="4123427" y="3091393"/>
                </a:lnTo>
                <a:cubicBezTo>
                  <a:pt x="4257274" y="2969184"/>
                  <a:pt x="4347622" y="2729083"/>
                  <a:pt x="4528868" y="2729083"/>
                </a:cubicBezTo>
                <a:lnTo>
                  <a:pt x="4848045" y="2513423"/>
                </a:lnTo>
                <a:cubicBezTo>
                  <a:pt x="5058592" y="2390604"/>
                  <a:pt x="4998585" y="2336159"/>
                  <a:pt x="5063706" y="2401280"/>
                </a:cubicBezTo>
                <a:lnTo>
                  <a:pt x="5210355" y="2444412"/>
                </a:lnTo>
                <a:cubicBezTo>
                  <a:pt x="5315905" y="2549962"/>
                  <a:pt x="5313872" y="2596727"/>
                  <a:pt x="5313872" y="2539302"/>
                </a:cubicBezTo>
                <a:cubicBezTo>
                  <a:pt x="5619239" y="2347357"/>
                  <a:pt x="5531736" y="2433571"/>
                  <a:pt x="5624423" y="2340895"/>
                </a:cubicBezTo>
                <a:cubicBezTo>
                  <a:pt x="5773421" y="2235720"/>
                  <a:pt x="5771072" y="2297213"/>
                  <a:pt x="5771072" y="2228751"/>
                </a:cubicBezTo>
                <a:cubicBezTo>
                  <a:pt x="6097128" y="1982007"/>
                  <a:pt x="5956826" y="1987212"/>
                  <a:pt x="6116128" y="1987212"/>
                </a:cubicBezTo>
                <a:lnTo>
                  <a:pt x="6418053" y="1693914"/>
                </a:lnTo>
                <a:cubicBezTo>
                  <a:pt x="6506673" y="1755948"/>
                  <a:pt x="6469217" y="1754299"/>
                  <a:pt x="6512944" y="1754299"/>
                </a:cubicBezTo>
                <a:lnTo>
                  <a:pt x="6487064" y="1857816"/>
                </a:lnTo>
                <a:cubicBezTo>
                  <a:pt x="6355635" y="1989245"/>
                  <a:pt x="6357668" y="1926214"/>
                  <a:pt x="6357668" y="1995838"/>
                </a:cubicBezTo>
                <a:cubicBezTo>
                  <a:pt x="6285964" y="2022727"/>
                  <a:pt x="6288657" y="1997149"/>
                  <a:pt x="6288657" y="2030344"/>
                </a:cubicBezTo>
                <a:lnTo>
                  <a:pt x="6271404" y="2064850"/>
                </a:lnTo>
                <a:lnTo>
                  <a:pt x="6271404" y="2168366"/>
                </a:lnTo>
                <a:lnTo>
                  <a:pt x="6236898" y="2297763"/>
                </a:lnTo>
                <a:cubicBezTo>
                  <a:pt x="6139179" y="2315530"/>
                  <a:pt x="6174157" y="2315016"/>
                  <a:pt x="6133381" y="2315016"/>
                </a:cubicBezTo>
                <a:lnTo>
                  <a:pt x="6038491" y="2384027"/>
                </a:lnTo>
                <a:lnTo>
                  <a:pt x="6012612" y="2496170"/>
                </a:lnTo>
                <a:lnTo>
                  <a:pt x="5831457" y="2599687"/>
                </a:lnTo>
                <a:lnTo>
                  <a:pt x="5736566" y="2660072"/>
                </a:lnTo>
                <a:lnTo>
                  <a:pt x="5736566" y="2660072"/>
                </a:lnTo>
                <a:lnTo>
                  <a:pt x="5658928" y="2651446"/>
                </a:lnTo>
                <a:lnTo>
                  <a:pt x="5658928" y="2565182"/>
                </a:lnTo>
                <a:lnTo>
                  <a:pt x="5486400" y="2547929"/>
                </a:lnTo>
                <a:lnTo>
                  <a:pt x="5175849" y="2616940"/>
                </a:lnTo>
                <a:lnTo>
                  <a:pt x="5201728" y="2720457"/>
                </a:lnTo>
                <a:lnTo>
                  <a:pt x="5167223" y="2754963"/>
                </a:lnTo>
                <a:lnTo>
                  <a:pt x="4891178" y="2901612"/>
                </a:lnTo>
                <a:cubicBezTo>
                  <a:pt x="4811815" y="3007430"/>
                  <a:pt x="4813540" y="3048261"/>
                  <a:pt x="4813540" y="2996502"/>
                </a:cubicBezTo>
                <a:lnTo>
                  <a:pt x="4606506" y="3031008"/>
                </a:lnTo>
                <a:cubicBezTo>
                  <a:pt x="4440347" y="3162186"/>
                  <a:pt x="4512212" y="3160404"/>
                  <a:pt x="4433978" y="3160404"/>
                </a:cubicBezTo>
                <a:lnTo>
                  <a:pt x="4261449" y="3419197"/>
                </a:lnTo>
                <a:lnTo>
                  <a:pt x="4183812" y="3781506"/>
                </a:lnTo>
                <a:lnTo>
                  <a:pt x="4209691" y="4135189"/>
                </a:lnTo>
                <a:lnTo>
                  <a:pt x="4235570" y="4221453"/>
                </a:lnTo>
                <a:lnTo>
                  <a:pt x="4261449" y="4247333"/>
                </a:lnTo>
                <a:lnTo>
                  <a:pt x="4149306" y="4299091"/>
                </a:lnTo>
                <a:cubicBezTo>
                  <a:pt x="3897630" y="3891203"/>
                  <a:pt x="4057943" y="3893650"/>
                  <a:pt x="3890513" y="3893650"/>
                </a:cubicBezTo>
                <a:lnTo>
                  <a:pt x="3856008" y="3557219"/>
                </a:lnTo>
                <a:lnTo>
                  <a:pt x="3528204" y="3376065"/>
                </a:lnTo>
                <a:lnTo>
                  <a:pt x="3079630" y="3410570"/>
                </a:lnTo>
                <a:lnTo>
                  <a:pt x="2760453" y="3470955"/>
                </a:lnTo>
                <a:lnTo>
                  <a:pt x="2475781" y="3462329"/>
                </a:lnTo>
                <a:cubicBezTo>
                  <a:pt x="1971481" y="3349296"/>
                  <a:pt x="2096304" y="3471040"/>
                  <a:pt x="1966823" y="3341559"/>
                </a:cubicBezTo>
                <a:lnTo>
                  <a:pt x="1509623" y="3255295"/>
                </a:lnTo>
                <a:lnTo>
                  <a:pt x="1224951" y="3307053"/>
                </a:lnTo>
                <a:lnTo>
                  <a:pt x="733245" y="3376065"/>
                </a:lnTo>
                <a:lnTo>
                  <a:pt x="319178" y="3376065"/>
                </a:lnTo>
                <a:lnTo>
                  <a:pt x="120770" y="3376065"/>
                </a:lnTo>
                <a:lnTo>
                  <a:pt x="60385" y="3376065"/>
                </a:lnTo>
                <a:close/>
              </a:path>
            </a:pathLst>
          </a:custGeom>
          <a:solidFill>
            <a:srgbClr val="92D050">
              <a:alpha val="2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92D050"/>
              </a:solidFill>
            </a:endParaRPr>
          </a:p>
        </p:txBody>
      </p:sp>
      <p:cxnSp>
        <p:nvCxnSpPr>
          <p:cNvPr id="25" name="Connecteur droit 24"/>
          <p:cNvCxnSpPr/>
          <p:nvPr/>
        </p:nvCxnSpPr>
        <p:spPr>
          <a:xfrm flipV="1">
            <a:off x="3886192" y="642918"/>
            <a:ext cx="471494" cy="38578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4038592" y="928670"/>
            <a:ext cx="319094" cy="2524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4190992" y="500042"/>
            <a:ext cx="1023950" cy="8334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4343392" y="714356"/>
            <a:ext cx="942988" cy="771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4495792" y="428604"/>
            <a:ext cx="1504968" cy="12097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Forme libre 176"/>
          <p:cNvSpPr/>
          <p:nvPr/>
        </p:nvSpPr>
        <p:spPr>
          <a:xfrm>
            <a:off x="5467710" y="2734573"/>
            <a:ext cx="1562818" cy="1785669"/>
          </a:xfrm>
          <a:custGeom>
            <a:avLst/>
            <a:gdLst>
              <a:gd name="connsiteX0" fmla="*/ 148086 w 1562818"/>
              <a:gd name="connsiteY0" fmla="*/ 1785669 h 1785669"/>
              <a:gd name="connsiteX1" fmla="*/ 79075 w 1562818"/>
              <a:gd name="connsiteY1" fmla="*/ 1708031 h 1785669"/>
              <a:gd name="connsiteX2" fmla="*/ 27316 w 1562818"/>
              <a:gd name="connsiteY2" fmla="*/ 1613140 h 1785669"/>
              <a:gd name="connsiteX3" fmla="*/ 18690 w 1562818"/>
              <a:gd name="connsiteY3" fmla="*/ 1078302 h 1785669"/>
              <a:gd name="connsiteX4" fmla="*/ 18690 w 1562818"/>
              <a:gd name="connsiteY4" fmla="*/ 1043797 h 1785669"/>
              <a:gd name="connsiteX5" fmla="*/ 130833 w 1562818"/>
              <a:gd name="connsiteY5" fmla="*/ 733246 h 1785669"/>
              <a:gd name="connsiteX6" fmla="*/ 372373 w 1562818"/>
              <a:gd name="connsiteY6" fmla="*/ 491706 h 1785669"/>
              <a:gd name="connsiteX7" fmla="*/ 493143 w 1562818"/>
              <a:gd name="connsiteY7" fmla="*/ 439948 h 1785669"/>
              <a:gd name="connsiteX8" fmla="*/ 570781 w 1562818"/>
              <a:gd name="connsiteY8" fmla="*/ 474453 h 1785669"/>
              <a:gd name="connsiteX9" fmla="*/ 708803 w 1562818"/>
              <a:gd name="connsiteY9" fmla="*/ 379563 h 1785669"/>
              <a:gd name="connsiteX10" fmla="*/ 907211 w 1562818"/>
              <a:gd name="connsiteY10" fmla="*/ 232914 h 1785669"/>
              <a:gd name="connsiteX11" fmla="*/ 1045233 w 1562818"/>
              <a:gd name="connsiteY11" fmla="*/ 181155 h 1785669"/>
              <a:gd name="connsiteX12" fmla="*/ 1036607 w 1562818"/>
              <a:gd name="connsiteY12" fmla="*/ 120770 h 1785669"/>
              <a:gd name="connsiteX13" fmla="*/ 1174630 w 1562818"/>
              <a:gd name="connsiteY13" fmla="*/ 17253 h 1785669"/>
              <a:gd name="connsiteX14" fmla="*/ 1381664 w 1562818"/>
              <a:gd name="connsiteY14" fmla="*/ 17253 h 1785669"/>
              <a:gd name="connsiteX15" fmla="*/ 1407543 w 1562818"/>
              <a:gd name="connsiteY15" fmla="*/ 94891 h 1785669"/>
              <a:gd name="connsiteX16" fmla="*/ 1476554 w 1562818"/>
              <a:gd name="connsiteY16" fmla="*/ 138023 h 1785669"/>
              <a:gd name="connsiteX17" fmla="*/ 1562818 w 1562818"/>
              <a:gd name="connsiteY17" fmla="*/ 155276 h 1785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562818" h="1785669">
                <a:moveTo>
                  <a:pt x="148086" y="1785669"/>
                </a:moveTo>
                <a:cubicBezTo>
                  <a:pt x="123644" y="1761227"/>
                  <a:pt x="99203" y="1736786"/>
                  <a:pt x="79075" y="1708031"/>
                </a:cubicBezTo>
                <a:cubicBezTo>
                  <a:pt x="58947" y="1679276"/>
                  <a:pt x="37380" y="1718095"/>
                  <a:pt x="27316" y="1613140"/>
                </a:cubicBezTo>
                <a:cubicBezTo>
                  <a:pt x="17252" y="1508185"/>
                  <a:pt x="20128" y="1173192"/>
                  <a:pt x="18690" y="1078302"/>
                </a:cubicBezTo>
                <a:cubicBezTo>
                  <a:pt x="17252" y="983412"/>
                  <a:pt x="0" y="1101306"/>
                  <a:pt x="18690" y="1043797"/>
                </a:cubicBezTo>
                <a:cubicBezTo>
                  <a:pt x="37380" y="986288"/>
                  <a:pt x="71886" y="825261"/>
                  <a:pt x="130833" y="733246"/>
                </a:cubicBezTo>
                <a:cubicBezTo>
                  <a:pt x="189780" y="641231"/>
                  <a:pt x="311988" y="540589"/>
                  <a:pt x="372373" y="491706"/>
                </a:cubicBezTo>
                <a:cubicBezTo>
                  <a:pt x="432758" y="442823"/>
                  <a:pt x="460075" y="442823"/>
                  <a:pt x="493143" y="439948"/>
                </a:cubicBezTo>
                <a:cubicBezTo>
                  <a:pt x="526211" y="437073"/>
                  <a:pt x="534838" y="484517"/>
                  <a:pt x="570781" y="474453"/>
                </a:cubicBezTo>
                <a:cubicBezTo>
                  <a:pt x="606724" y="464389"/>
                  <a:pt x="652731" y="419819"/>
                  <a:pt x="708803" y="379563"/>
                </a:cubicBezTo>
                <a:cubicBezTo>
                  <a:pt x="764875" y="339307"/>
                  <a:pt x="851139" y="265982"/>
                  <a:pt x="907211" y="232914"/>
                </a:cubicBezTo>
                <a:cubicBezTo>
                  <a:pt x="963283" y="199846"/>
                  <a:pt x="1023667" y="199846"/>
                  <a:pt x="1045233" y="181155"/>
                </a:cubicBezTo>
                <a:cubicBezTo>
                  <a:pt x="1066799" y="162464"/>
                  <a:pt x="1015041" y="148087"/>
                  <a:pt x="1036607" y="120770"/>
                </a:cubicBezTo>
                <a:cubicBezTo>
                  <a:pt x="1058173" y="93453"/>
                  <a:pt x="1117121" y="34506"/>
                  <a:pt x="1174630" y="17253"/>
                </a:cubicBezTo>
                <a:cubicBezTo>
                  <a:pt x="1232140" y="0"/>
                  <a:pt x="1342845" y="4313"/>
                  <a:pt x="1381664" y="17253"/>
                </a:cubicBezTo>
                <a:cubicBezTo>
                  <a:pt x="1420483" y="30193"/>
                  <a:pt x="1391728" y="74763"/>
                  <a:pt x="1407543" y="94891"/>
                </a:cubicBezTo>
                <a:cubicBezTo>
                  <a:pt x="1423358" y="115019"/>
                  <a:pt x="1450675" y="127959"/>
                  <a:pt x="1476554" y="138023"/>
                </a:cubicBezTo>
                <a:cubicBezTo>
                  <a:pt x="1502433" y="148087"/>
                  <a:pt x="1532625" y="151681"/>
                  <a:pt x="1562818" y="155276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/>
          <p:nvPr/>
        </p:nvCxnSpPr>
        <p:spPr>
          <a:xfrm flipV="1">
            <a:off x="4429124" y="571480"/>
            <a:ext cx="1714512" cy="142876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flipV="1">
            <a:off x="4357686" y="642918"/>
            <a:ext cx="2000264" cy="1643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4500562" y="785794"/>
            <a:ext cx="2000264" cy="1643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/>
          <p:nvPr/>
        </p:nvCxnSpPr>
        <p:spPr>
          <a:xfrm flipV="1">
            <a:off x="4572000" y="1000108"/>
            <a:ext cx="2000264" cy="164307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/>
          <p:nvPr/>
        </p:nvCxnSpPr>
        <p:spPr>
          <a:xfrm flipV="1">
            <a:off x="4429124" y="1142984"/>
            <a:ext cx="2286016" cy="19288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34"/>
          <p:cNvCxnSpPr/>
          <p:nvPr/>
        </p:nvCxnSpPr>
        <p:spPr>
          <a:xfrm flipV="1">
            <a:off x="4572000" y="1357298"/>
            <a:ext cx="2214578" cy="1857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necteur droit 35"/>
          <p:cNvCxnSpPr/>
          <p:nvPr/>
        </p:nvCxnSpPr>
        <p:spPr>
          <a:xfrm flipV="1">
            <a:off x="4857752" y="1500174"/>
            <a:ext cx="2071702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 59"/>
          <p:cNvCxnSpPr/>
          <p:nvPr/>
        </p:nvCxnSpPr>
        <p:spPr>
          <a:xfrm flipV="1">
            <a:off x="5214942" y="1500174"/>
            <a:ext cx="2000264" cy="17859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/>
          <p:cNvCxnSpPr/>
          <p:nvPr/>
        </p:nvCxnSpPr>
        <p:spPr>
          <a:xfrm flipV="1">
            <a:off x="6429388" y="1571612"/>
            <a:ext cx="1000132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70"/>
          <p:cNvCxnSpPr/>
          <p:nvPr/>
        </p:nvCxnSpPr>
        <p:spPr>
          <a:xfrm flipV="1">
            <a:off x="6581788" y="1724012"/>
            <a:ext cx="1000132" cy="8572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necteur droit 71"/>
          <p:cNvCxnSpPr/>
          <p:nvPr/>
        </p:nvCxnSpPr>
        <p:spPr>
          <a:xfrm flipV="1">
            <a:off x="1214414" y="3643314"/>
            <a:ext cx="357190" cy="2714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73"/>
          <p:cNvCxnSpPr/>
          <p:nvPr/>
        </p:nvCxnSpPr>
        <p:spPr>
          <a:xfrm flipV="1">
            <a:off x="1366814" y="3571876"/>
            <a:ext cx="633418" cy="4953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 droit 74"/>
          <p:cNvCxnSpPr/>
          <p:nvPr/>
        </p:nvCxnSpPr>
        <p:spPr>
          <a:xfrm flipV="1">
            <a:off x="1500166" y="3571876"/>
            <a:ext cx="785818" cy="6477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onnecteur droit 75"/>
          <p:cNvCxnSpPr/>
          <p:nvPr/>
        </p:nvCxnSpPr>
        <p:spPr>
          <a:xfrm flipV="1">
            <a:off x="1928794" y="3571876"/>
            <a:ext cx="642942" cy="557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2643174" y="3643314"/>
            <a:ext cx="357190" cy="2714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V="1">
            <a:off x="2786050" y="3643314"/>
            <a:ext cx="428628" cy="342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3000364" y="3714752"/>
            <a:ext cx="500066" cy="3429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/>
          <p:nvPr/>
        </p:nvCxnSpPr>
        <p:spPr>
          <a:xfrm flipV="1">
            <a:off x="3214678" y="3714752"/>
            <a:ext cx="571504" cy="41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cteur droit 80"/>
          <p:cNvCxnSpPr/>
          <p:nvPr/>
        </p:nvCxnSpPr>
        <p:spPr>
          <a:xfrm flipV="1">
            <a:off x="3357554" y="3571876"/>
            <a:ext cx="928694" cy="628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necteur droit 81"/>
          <p:cNvCxnSpPr/>
          <p:nvPr/>
        </p:nvCxnSpPr>
        <p:spPr>
          <a:xfrm flipV="1">
            <a:off x="3571868" y="3643314"/>
            <a:ext cx="928694" cy="6286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3786182" y="3643314"/>
            <a:ext cx="1000132" cy="700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83"/>
          <p:cNvCxnSpPr/>
          <p:nvPr/>
        </p:nvCxnSpPr>
        <p:spPr>
          <a:xfrm flipV="1">
            <a:off x="3929058" y="3714752"/>
            <a:ext cx="1071570" cy="77154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onnecteur droit 84"/>
          <p:cNvCxnSpPr/>
          <p:nvPr/>
        </p:nvCxnSpPr>
        <p:spPr>
          <a:xfrm flipV="1">
            <a:off x="4143372" y="3857628"/>
            <a:ext cx="1000132" cy="70011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 flipV="1">
            <a:off x="4357686" y="4071942"/>
            <a:ext cx="785818" cy="557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Connecteur droit 86"/>
          <p:cNvCxnSpPr/>
          <p:nvPr/>
        </p:nvCxnSpPr>
        <p:spPr>
          <a:xfrm flipV="1">
            <a:off x="4643438" y="4214818"/>
            <a:ext cx="571504" cy="4143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Forme libre 156"/>
          <p:cNvSpPr/>
          <p:nvPr/>
        </p:nvSpPr>
        <p:spPr>
          <a:xfrm>
            <a:off x="3814314" y="336430"/>
            <a:ext cx="3845943" cy="3071004"/>
          </a:xfrm>
          <a:custGeom>
            <a:avLst/>
            <a:gdLst>
              <a:gd name="connsiteX0" fmla="*/ 171090 w 3845943"/>
              <a:gd name="connsiteY0" fmla="*/ 0 h 3071004"/>
              <a:gd name="connsiteX1" fmla="*/ 67573 w 3845943"/>
              <a:gd name="connsiteY1" fmla="*/ 741872 h 3071004"/>
              <a:gd name="connsiteX2" fmla="*/ 576531 w 3845943"/>
              <a:gd name="connsiteY2" fmla="*/ 1233578 h 3071004"/>
              <a:gd name="connsiteX3" fmla="*/ 611037 w 3845943"/>
              <a:gd name="connsiteY3" fmla="*/ 1708030 h 3071004"/>
              <a:gd name="connsiteX4" fmla="*/ 567905 w 3845943"/>
              <a:gd name="connsiteY4" fmla="*/ 1940944 h 3071004"/>
              <a:gd name="connsiteX5" fmla="*/ 714554 w 3845943"/>
              <a:gd name="connsiteY5" fmla="*/ 2182483 h 3071004"/>
              <a:gd name="connsiteX6" fmla="*/ 774939 w 3845943"/>
              <a:gd name="connsiteY6" fmla="*/ 2277374 h 3071004"/>
              <a:gd name="connsiteX7" fmla="*/ 636916 w 3845943"/>
              <a:gd name="connsiteY7" fmla="*/ 2717321 h 3071004"/>
              <a:gd name="connsiteX8" fmla="*/ 723180 w 3845943"/>
              <a:gd name="connsiteY8" fmla="*/ 2838091 h 3071004"/>
              <a:gd name="connsiteX9" fmla="*/ 964720 w 3845943"/>
              <a:gd name="connsiteY9" fmla="*/ 2898476 h 3071004"/>
              <a:gd name="connsiteX10" fmla="*/ 1076863 w 3845943"/>
              <a:gd name="connsiteY10" fmla="*/ 2967487 h 3071004"/>
              <a:gd name="connsiteX11" fmla="*/ 1456426 w 3845943"/>
              <a:gd name="connsiteY11" fmla="*/ 2950234 h 3071004"/>
              <a:gd name="connsiteX12" fmla="*/ 2405331 w 3845943"/>
              <a:gd name="connsiteY12" fmla="*/ 2242868 h 3071004"/>
              <a:gd name="connsiteX13" fmla="*/ 2741761 w 3845943"/>
              <a:gd name="connsiteY13" fmla="*/ 2320506 h 3071004"/>
              <a:gd name="connsiteX14" fmla="*/ 3259346 w 3845943"/>
              <a:gd name="connsiteY14" fmla="*/ 1992702 h 3071004"/>
              <a:gd name="connsiteX15" fmla="*/ 3845943 w 3845943"/>
              <a:gd name="connsiteY15" fmla="*/ 1518249 h 30710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845943" h="3071004">
                <a:moveTo>
                  <a:pt x="171090" y="0"/>
                </a:moveTo>
                <a:cubicBezTo>
                  <a:pt x="85545" y="268138"/>
                  <a:pt x="0" y="536276"/>
                  <a:pt x="67573" y="741872"/>
                </a:cubicBezTo>
                <a:cubicBezTo>
                  <a:pt x="135147" y="947468"/>
                  <a:pt x="485954" y="1072552"/>
                  <a:pt x="576531" y="1233578"/>
                </a:cubicBezTo>
                <a:cubicBezTo>
                  <a:pt x="667108" y="1394604"/>
                  <a:pt x="612475" y="1590136"/>
                  <a:pt x="611037" y="1708030"/>
                </a:cubicBezTo>
                <a:cubicBezTo>
                  <a:pt x="609599" y="1825924"/>
                  <a:pt x="550652" y="1861869"/>
                  <a:pt x="567905" y="1940944"/>
                </a:cubicBezTo>
                <a:cubicBezTo>
                  <a:pt x="585158" y="2020020"/>
                  <a:pt x="680048" y="2126411"/>
                  <a:pt x="714554" y="2182483"/>
                </a:cubicBezTo>
                <a:cubicBezTo>
                  <a:pt x="749060" y="2238555"/>
                  <a:pt x="787879" y="2188234"/>
                  <a:pt x="774939" y="2277374"/>
                </a:cubicBezTo>
                <a:cubicBezTo>
                  <a:pt x="761999" y="2366514"/>
                  <a:pt x="645542" y="2623868"/>
                  <a:pt x="636916" y="2717321"/>
                </a:cubicBezTo>
                <a:cubicBezTo>
                  <a:pt x="628290" y="2810774"/>
                  <a:pt x="668546" y="2807899"/>
                  <a:pt x="723180" y="2838091"/>
                </a:cubicBezTo>
                <a:cubicBezTo>
                  <a:pt x="777814" y="2868283"/>
                  <a:pt x="905773" y="2876910"/>
                  <a:pt x="964720" y="2898476"/>
                </a:cubicBezTo>
                <a:cubicBezTo>
                  <a:pt x="1023667" y="2920042"/>
                  <a:pt x="994912" y="2958861"/>
                  <a:pt x="1076863" y="2967487"/>
                </a:cubicBezTo>
                <a:cubicBezTo>
                  <a:pt x="1158814" y="2976113"/>
                  <a:pt x="1235015" y="3071004"/>
                  <a:pt x="1456426" y="2950234"/>
                </a:cubicBezTo>
                <a:cubicBezTo>
                  <a:pt x="1677837" y="2829464"/>
                  <a:pt x="2191109" y="2347823"/>
                  <a:pt x="2405331" y="2242868"/>
                </a:cubicBezTo>
                <a:cubicBezTo>
                  <a:pt x="2619554" y="2137913"/>
                  <a:pt x="2599425" y="2362200"/>
                  <a:pt x="2741761" y="2320506"/>
                </a:cubicBezTo>
                <a:cubicBezTo>
                  <a:pt x="2884097" y="2278812"/>
                  <a:pt x="3075316" y="2126411"/>
                  <a:pt x="3259346" y="1992702"/>
                </a:cubicBezTo>
                <a:cubicBezTo>
                  <a:pt x="3443376" y="1858993"/>
                  <a:pt x="3644659" y="1688621"/>
                  <a:pt x="3845943" y="1518249"/>
                </a:cubicBezTo>
              </a:path>
            </a:pathLst>
          </a:custGeom>
          <a:ln w="190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2" name="Forme libre 161"/>
          <p:cNvSpPr/>
          <p:nvPr/>
        </p:nvSpPr>
        <p:spPr>
          <a:xfrm>
            <a:off x="2743200" y="1802921"/>
            <a:ext cx="3502325" cy="1614577"/>
          </a:xfrm>
          <a:custGeom>
            <a:avLst/>
            <a:gdLst>
              <a:gd name="connsiteX0" fmla="*/ 0 w 3502325"/>
              <a:gd name="connsiteY0" fmla="*/ 0 h 1614577"/>
              <a:gd name="connsiteX1" fmla="*/ 163902 w 3502325"/>
              <a:gd name="connsiteY1" fmla="*/ 0 h 1614577"/>
              <a:gd name="connsiteX2" fmla="*/ 163902 w 3502325"/>
              <a:gd name="connsiteY2" fmla="*/ 0 h 1614577"/>
              <a:gd name="connsiteX3" fmla="*/ 276045 w 3502325"/>
              <a:gd name="connsiteY3" fmla="*/ 86264 h 1614577"/>
              <a:gd name="connsiteX4" fmla="*/ 370936 w 3502325"/>
              <a:gd name="connsiteY4" fmla="*/ 301924 h 1614577"/>
              <a:gd name="connsiteX5" fmla="*/ 577970 w 3502325"/>
              <a:gd name="connsiteY5" fmla="*/ 612475 h 1614577"/>
              <a:gd name="connsiteX6" fmla="*/ 690113 w 3502325"/>
              <a:gd name="connsiteY6" fmla="*/ 733245 h 1614577"/>
              <a:gd name="connsiteX7" fmla="*/ 715992 w 3502325"/>
              <a:gd name="connsiteY7" fmla="*/ 905773 h 1614577"/>
              <a:gd name="connsiteX8" fmla="*/ 914400 w 3502325"/>
              <a:gd name="connsiteY8" fmla="*/ 1173192 h 1614577"/>
              <a:gd name="connsiteX9" fmla="*/ 1354347 w 3502325"/>
              <a:gd name="connsiteY9" fmla="*/ 1406105 h 1614577"/>
              <a:gd name="connsiteX10" fmla="*/ 1595887 w 3502325"/>
              <a:gd name="connsiteY10" fmla="*/ 1500996 h 1614577"/>
              <a:gd name="connsiteX11" fmla="*/ 1837426 w 3502325"/>
              <a:gd name="connsiteY11" fmla="*/ 1544128 h 1614577"/>
              <a:gd name="connsiteX12" fmla="*/ 2070340 w 3502325"/>
              <a:gd name="connsiteY12" fmla="*/ 1526875 h 1614577"/>
              <a:gd name="connsiteX13" fmla="*/ 2346385 w 3502325"/>
              <a:gd name="connsiteY13" fmla="*/ 1561381 h 1614577"/>
              <a:gd name="connsiteX14" fmla="*/ 2544792 w 3502325"/>
              <a:gd name="connsiteY14" fmla="*/ 1570007 h 1614577"/>
              <a:gd name="connsiteX15" fmla="*/ 2958860 w 3502325"/>
              <a:gd name="connsiteY15" fmla="*/ 1293962 h 1614577"/>
              <a:gd name="connsiteX16" fmla="*/ 3303917 w 3502325"/>
              <a:gd name="connsiteY16" fmla="*/ 1285336 h 1614577"/>
              <a:gd name="connsiteX17" fmla="*/ 3502325 w 3502325"/>
              <a:gd name="connsiteY17" fmla="*/ 1199071 h 1614577"/>
              <a:gd name="connsiteX18" fmla="*/ 3502325 w 3502325"/>
              <a:gd name="connsiteY18" fmla="*/ 1199071 h 1614577"/>
              <a:gd name="connsiteX19" fmla="*/ 3502325 w 3502325"/>
              <a:gd name="connsiteY19" fmla="*/ 1199071 h 16145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502325" h="1614577">
                <a:moveTo>
                  <a:pt x="0" y="0"/>
                </a:moveTo>
                <a:lnTo>
                  <a:pt x="163902" y="0"/>
                </a:lnTo>
                <a:lnTo>
                  <a:pt x="163902" y="0"/>
                </a:lnTo>
                <a:cubicBezTo>
                  <a:pt x="182593" y="14377"/>
                  <a:pt x="241539" y="35943"/>
                  <a:pt x="276045" y="86264"/>
                </a:cubicBezTo>
                <a:cubicBezTo>
                  <a:pt x="310551" y="136585"/>
                  <a:pt x="320615" y="214222"/>
                  <a:pt x="370936" y="301924"/>
                </a:cubicBezTo>
                <a:cubicBezTo>
                  <a:pt x="421257" y="389626"/>
                  <a:pt x="524774" y="540588"/>
                  <a:pt x="577970" y="612475"/>
                </a:cubicBezTo>
                <a:cubicBezTo>
                  <a:pt x="631166" y="684362"/>
                  <a:pt x="667109" y="684362"/>
                  <a:pt x="690113" y="733245"/>
                </a:cubicBezTo>
                <a:cubicBezTo>
                  <a:pt x="713117" y="782128"/>
                  <a:pt x="678611" y="832449"/>
                  <a:pt x="715992" y="905773"/>
                </a:cubicBezTo>
                <a:cubicBezTo>
                  <a:pt x="753373" y="979097"/>
                  <a:pt x="808007" y="1089803"/>
                  <a:pt x="914400" y="1173192"/>
                </a:cubicBezTo>
                <a:cubicBezTo>
                  <a:pt x="1020793" y="1256581"/>
                  <a:pt x="1240766" y="1351471"/>
                  <a:pt x="1354347" y="1406105"/>
                </a:cubicBezTo>
                <a:cubicBezTo>
                  <a:pt x="1467928" y="1460739"/>
                  <a:pt x="1515374" y="1477992"/>
                  <a:pt x="1595887" y="1500996"/>
                </a:cubicBezTo>
                <a:cubicBezTo>
                  <a:pt x="1676400" y="1524000"/>
                  <a:pt x="1758351" y="1539815"/>
                  <a:pt x="1837426" y="1544128"/>
                </a:cubicBezTo>
                <a:cubicBezTo>
                  <a:pt x="1916501" y="1548441"/>
                  <a:pt x="1985514" y="1524000"/>
                  <a:pt x="2070340" y="1526875"/>
                </a:cubicBezTo>
                <a:cubicBezTo>
                  <a:pt x="2155166" y="1529750"/>
                  <a:pt x="2267310" y="1554192"/>
                  <a:pt x="2346385" y="1561381"/>
                </a:cubicBezTo>
                <a:cubicBezTo>
                  <a:pt x="2425460" y="1568570"/>
                  <a:pt x="2442713" y="1614577"/>
                  <a:pt x="2544792" y="1570007"/>
                </a:cubicBezTo>
                <a:cubicBezTo>
                  <a:pt x="2646871" y="1525437"/>
                  <a:pt x="2832339" y="1341407"/>
                  <a:pt x="2958860" y="1293962"/>
                </a:cubicBezTo>
                <a:cubicBezTo>
                  <a:pt x="3085381" y="1246517"/>
                  <a:pt x="3213339" y="1301151"/>
                  <a:pt x="3303917" y="1285336"/>
                </a:cubicBezTo>
                <a:cubicBezTo>
                  <a:pt x="3394495" y="1269521"/>
                  <a:pt x="3502325" y="1199071"/>
                  <a:pt x="3502325" y="1199071"/>
                </a:cubicBezTo>
                <a:lnTo>
                  <a:pt x="3502325" y="1199071"/>
                </a:lnTo>
                <a:lnTo>
                  <a:pt x="3502325" y="1199071"/>
                </a:lnTo>
              </a:path>
            </a:pathLst>
          </a:cu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8" name="Connecteur droit 87"/>
          <p:cNvCxnSpPr/>
          <p:nvPr/>
        </p:nvCxnSpPr>
        <p:spPr>
          <a:xfrm flipV="1">
            <a:off x="5000628" y="4357694"/>
            <a:ext cx="357190" cy="2714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 flipV="1">
            <a:off x="2285984" y="3500438"/>
            <a:ext cx="714380" cy="5572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Connecteur droit 105"/>
          <p:cNvCxnSpPr/>
          <p:nvPr/>
        </p:nvCxnSpPr>
        <p:spPr>
          <a:xfrm rot="5400000" flipH="1" flipV="1">
            <a:off x="5429256" y="4429132"/>
            <a:ext cx="142876" cy="142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Étoile à 8 branches 112"/>
          <p:cNvSpPr/>
          <p:nvPr/>
        </p:nvSpPr>
        <p:spPr>
          <a:xfrm rot="20518161">
            <a:off x="2857488" y="2214554"/>
            <a:ext cx="1143008" cy="1000132"/>
          </a:xfrm>
          <a:prstGeom prst="star8">
            <a:avLst/>
          </a:prstGeom>
          <a:solidFill>
            <a:srgbClr val="FF0000">
              <a:alpha val="3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/>
          <p:cNvSpPr/>
          <p:nvPr/>
        </p:nvSpPr>
        <p:spPr>
          <a:xfrm>
            <a:off x="3143240" y="2357430"/>
            <a:ext cx="642942" cy="642942"/>
          </a:xfrm>
          <a:prstGeom prst="ellipse">
            <a:avLst/>
          </a:prstGeom>
          <a:solidFill>
            <a:srgbClr val="FF0000">
              <a:alpha val="43000"/>
            </a:srgbClr>
          </a:solidFill>
          <a:ln w="508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Étoile à 8 branches 113"/>
          <p:cNvSpPr/>
          <p:nvPr/>
        </p:nvSpPr>
        <p:spPr>
          <a:xfrm rot="20518161">
            <a:off x="6281407" y="2337384"/>
            <a:ext cx="510275" cy="509571"/>
          </a:xfrm>
          <a:prstGeom prst="star8">
            <a:avLst/>
          </a:prstGeom>
          <a:solidFill>
            <a:srgbClr val="FF0000">
              <a:alpha val="31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5" name="Ellipse 114"/>
          <p:cNvSpPr/>
          <p:nvPr/>
        </p:nvSpPr>
        <p:spPr>
          <a:xfrm>
            <a:off x="6357950" y="2428868"/>
            <a:ext cx="357190" cy="357190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Organigramme : Joindre 116"/>
          <p:cNvSpPr/>
          <p:nvPr/>
        </p:nvSpPr>
        <p:spPr>
          <a:xfrm rot="17304311">
            <a:off x="4252613" y="3109613"/>
            <a:ext cx="285752" cy="285752"/>
          </a:xfrm>
          <a:prstGeom prst="flowChartCollat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8" name="Ellipse 117"/>
          <p:cNvSpPr/>
          <p:nvPr/>
        </p:nvSpPr>
        <p:spPr>
          <a:xfrm>
            <a:off x="3929058" y="5715016"/>
            <a:ext cx="928694" cy="928694"/>
          </a:xfrm>
          <a:prstGeom prst="ellipse">
            <a:avLst/>
          </a:prstGeom>
          <a:solidFill>
            <a:schemeClr val="accent1">
              <a:alpha val="4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0" name="Égal 119"/>
          <p:cNvSpPr/>
          <p:nvPr/>
        </p:nvSpPr>
        <p:spPr>
          <a:xfrm rot="5400000">
            <a:off x="5143504" y="4357694"/>
            <a:ext cx="214314" cy="214314"/>
          </a:xfrm>
          <a:prstGeom prst="mathEqual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1" name="Égal 120"/>
          <p:cNvSpPr/>
          <p:nvPr/>
        </p:nvSpPr>
        <p:spPr>
          <a:xfrm rot="5400000">
            <a:off x="5357818" y="1714488"/>
            <a:ext cx="214314" cy="214314"/>
          </a:xfrm>
          <a:prstGeom prst="mathEqual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2" name="Égal 121"/>
          <p:cNvSpPr/>
          <p:nvPr/>
        </p:nvSpPr>
        <p:spPr>
          <a:xfrm rot="5400000">
            <a:off x="3857620" y="4357694"/>
            <a:ext cx="214314" cy="214314"/>
          </a:xfrm>
          <a:prstGeom prst="mathEqual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3" name="Égal 122"/>
          <p:cNvSpPr/>
          <p:nvPr/>
        </p:nvSpPr>
        <p:spPr>
          <a:xfrm rot="5400000">
            <a:off x="1285852" y="3929066"/>
            <a:ext cx="214314" cy="214314"/>
          </a:xfrm>
          <a:prstGeom prst="mathEqual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25" name="Ellipse 124"/>
          <p:cNvSpPr/>
          <p:nvPr/>
        </p:nvSpPr>
        <p:spPr>
          <a:xfrm>
            <a:off x="5214942" y="4062418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6" name="Ellipse 125"/>
          <p:cNvSpPr/>
          <p:nvPr/>
        </p:nvSpPr>
        <p:spPr>
          <a:xfrm>
            <a:off x="5357818" y="3205162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7" name="Ellipse 126"/>
          <p:cNvSpPr/>
          <p:nvPr/>
        </p:nvSpPr>
        <p:spPr>
          <a:xfrm>
            <a:off x="1428728" y="3357562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8" name="Ellipse 127"/>
          <p:cNvSpPr/>
          <p:nvPr/>
        </p:nvSpPr>
        <p:spPr>
          <a:xfrm>
            <a:off x="4357686" y="2500306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9" name="Ellipse 128"/>
          <p:cNvSpPr/>
          <p:nvPr/>
        </p:nvSpPr>
        <p:spPr>
          <a:xfrm>
            <a:off x="3214678" y="1857364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0" name="Ellipse 129"/>
          <p:cNvSpPr/>
          <p:nvPr/>
        </p:nvSpPr>
        <p:spPr>
          <a:xfrm>
            <a:off x="4786314" y="1276336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2" name="Ellipse 131"/>
          <p:cNvSpPr/>
          <p:nvPr/>
        </p:nvSpPr>
        <p:spPr>
          <a:xfrm>
            <a:off x="4214810" y="2000240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3" name="Ellipse 132"/>
          <p:cNvSpPr/>
          <p:nvPr/>
        </p:nvSpPr>
        <p:spPr>
          <a:xfrm>
            <a:off x="5572132" y="3000372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4" name="Ellipse 133"/>
          <p:cNvSpPr/>
          <p:nvPr/>
        </p:nvSpPr>
        <p:spPr>
          <a:xfrm>
            <a:off x="5929322" y="2990848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5" name="Ellipse 134"/>
          <p:cNvSpPr/>
          <p:nvPr/>
        </p:nvSpPr>
        <p:spPr>
          <a:xfrm>
            <a:off x="6215074" y="2857496"/>
            <a:ext cx="214314" cy="223838"/>
          </a:xfrm>
          <a:prstGeom prst="ellipse">
            <a:avLst/>
          </a:prstGeom>
          <a:solidFill>
            <a:schemeClr val="accent1">
              <a:alpha val="4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6" name="Ellipse 135"/>
          <p:cNvSpPr/>
          <p:nvPr/>
        </p:nvSpPr>
        <p:spPr>
          <a:xfrm>
            <a:off x="7072330" y="2143116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7" name="Ellipse 136"/>
          <p:cNvSpPr/>
          <p:nvPr/>
        </p:nvSpPr>
        <p:spPr>
          <a:xfrm>
            <a:off x="6715140" y="1643050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8" name="Ellipse 137"/>
          <p:cNvSpPr/>
          <p:nvPr/>
        </p:nvSpPr>
        <p:spPr>
          <a:xfrm>
            <a:off x="4500562" y="3214686"/>
            <a:ext cx="214314" cy="223838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43" name="Connecteur droit avec flèche 142"/>
          <p:cNvCxnSpPr>
            <a:stCxn id="135" idx="5"/>
          </p:cNvCxnSpPr>
          <p:nvPr/>
        </p:nvCxnSpPr>
        <p:spPr>
          <a:xfrm rot="16200000" flipH="1">
            <a:off x="6402067" y="3044489"/>
            <a:ext cx="94696" cy="102826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riangle isocèle 145"/>
          <p:cNvSpPr/>
          <p:nvPr/>
        </p:nvSpPr>
        <p:spPr>
          <a:xfrm>
            <a:off x="3143240" y="2500306"/>
            <a:ext cx="214314" cy="214314"/>
          </a:xfrm>
          <a:prstGeom prst="triangle">
            <a:avLst/>
          </a:prstGeom>
          <a:ln w="12700">
            <a:solidFill>
              <a:schemeClr val="tx1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Triangle isocèle 146"/>
          <p:cNvSpPr/>
          <p:nvPr/>
        </p:nvSpPr>
        <p:spPr>
          <a:xfrm>
            <a:off x="6643702" y="2500306"/>
            <a:ext cx="142876" cy="142876"/>
          </a:xfrm>
          <a:prstGeom prst="triangle">
            <a:avLst/>
          </a:prstGeom>
          <a:ln w="12700">
            <a:solidFill>
              <a:schemeClr val="tx1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9" name="Losange 148"/>
          <p:cNvSpPr/>
          <p:nvPr/>
        </p:nvSpPr>
        <p:spPr>
          <a:xfrm>
            <a:off x="4071934" y="4429132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0" name="Losange 149"/>
          <p:cNvSpPr/>
          <p:nvPr/>
        </p:nvSpPr>
        <p:spPr>
          <a:xfrm>
            <a:off x="2143108" y="3857628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Losange 150"/>
          <p:cNvSpPr/>
          <p:nvPr/>
        </p:nvSpPr>
        <p:spPr>
          <a:xfrm rot="2680279">
            <a:off x="1258797" y="3544822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2" name="Losange 151"/>
          <p:cNvSpPr/>
          <p:nvPr/>
        </p:nvSpPr>
        <p:spPr>
          <a:xfrm rot="2680279">
            <a:off x="1455782" y="3902011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3" name="Losange 152"/>
          <p:cNvSpPr/>
          <p:nvPr/>
        </p:nvSpPr>
        <p:spPr>
          <a:xfrm rot="2680279">
            <a:off x="4616383" y="3187630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4" name="Losange 153"/>
          <p:cNvSpPr/>
          <p:nvPr/>
        </p:nvSpPr>
        <p:spPr>
          <a:xfrm rot="2680279">
            <a:off x="5473640" y="1758871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Losange 154"/>
          <p:cNvSpPr/>
          <p:nvPr/>
        </p:nvSpPr>
        <p:spPr>
          <a:xfrm rot="2680279">
            <a:off x="3902004" y="472987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6" name="Losange 155"/>
          <p:cNvSpPr/>
          <p:nvPr/>
        </p:nvSpPr>
        <p:spPr>
          <a:xfrm rot="2680279">
            <a:off x="3616251" y="687301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0" name="Forme libre 159"/>
          <p:cNvSpPr/>
          <p:nvPr/>
        </p:nvSpPr>
        <p:spPr>
          <a:xfrm>
            <a:off x="1250830" y="3429001"/>
            <a:ext cx="4321302" cy="1078302"/>
          </a:xfrm>
          <a:custGeom>
            <a:avLst/>
            <a:gdLst>
              <a:gd name="connsiteX0" fmla="*/ 0 w 4295955"/>
              <a:gd name="connsiteY0" fmla="*/ 127959 h 1029419"/>
              <a:gd name="connsiteX1" fmla="*/ 646981 w 4295955"/>
              <a:gd name="connsiteY1" fmla="*/ 119332 h 1029419"/>
              <a:gd name="connsiteX2" fmla="*/ 1690778 w 4295955"/>
              <a:gd name="connsiteY2" fmla="*/ 15815 h 1029419"/>
              <a:gd name="connsiteX3" fmla="*/ 2510287 w 4295955"/>
              <a:gd name="connsiteY3" fmla="*/ 214223 h 1029419"/>
              <a:gd name="connsiteX4" fmla="*/ 3036498 w 4295955"/>
              <a:gd name="connsiteY4" fmla="*/ 127959 h 1029419"/>
              <a:gd name="connsiteX5" fmla="*/ 3528204 w 4295955"/>
              <a:gd name="connsiteY5" fmla="*/ 136585 h 1029419"/>
              <a:gd name="connsiteX6" fmla="*/ 3812876 w 4295955"/>
              <a:gd name="connsiteY6" fmla="*/ 300487 h 1029419"/>
              <a:gd name="connsiteX7" fmla="*/ 3873261 w 4295955"/>
              <a:gd name="connsiteY7" fmla="*/ 593785 h 1029419"/>
              <a:gd name="connsiteX8" fmla="*/ 4080295 w 4295955"/>
              <a:gd name="connsiteY8" fmla="*/ 973347 h 1029419"/>
              <a:gd name="connsiteX9" fmla="*/ 4295955 w 4295955"/>
              <a:gd name="connsiteY9" fmla="*/ 930215 h 1029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295955" h="1029419">
                <a:moveTo>
                  <a:pt x="0" y="127959"/>
                </a:moveTo>
                <a:cubicBezTo>
                  <a:pt x="182592" y="132991"/>
                  <a:pt x="365185" y="138023"/>
                  <a:pt x="646981" y="119332"/>
                </a:cubicBezTo>
                <a:cubicBezTo>
                  <a:pt x="928777" y="100641"/>
                  <a:pt x="1380227" y="0"/>
                  <a:pt x="1690778" y="15815"/>
                </a:cubicBezTo>
                <a:cubicBezTo>
                  <a:pt x="2001329" y="31630"/>
                  <a:pt x="2286000" y="195532"/>
                  <a:pt x="2510287" y="214223"/>
                </a:cubicBezTo>
                <a:cubicBezTo>
                  <a:pt x="2734574" y="232914"/>
                  <a:pt x="2866845" y="140899"/>
                  <a:pt x="3036498" y="127959"/>
                </a:cubicBezTo>
                <a:cubicBezTo>
                  <a:pt x="3206151" y="115019"/>
                  <a:pt x="3398808" y="107830"/>
                  <a:pt x="3528204" y="136585"/>
                </a:cubicBezTo>
                <a:cubicBezTo>
                  <a:pt x="3657600" y="165340"/>
                  <a:pt x="3755367" y="224287"/>
                  <a:pt x="3812876" y="300487"/>
                </a:cubicBezTo>
                <a:cubicBezTo>
                  <a:pt x="3870386" y="376687"/>
                  <a:pt x="3828691" y="481642"/>
                  <a:pt x="3873261" y="593785"/>
                </a:cubicBezTo>
                <a:cubicBezTo>
                  <a:pt x="3917831" y="705928"/>
                  <a:pt x="4009846" y="917275"/>
                  <a:pt x="4080295" y="973347"/>
                </a:cubicBezTo>
                <a:cubicBezTo>
                  <a:pt x="4150744" y="1029419"/>
                  <a:pt x="4223349" y="979817"/>
                  <a:pt x="4295955" y="930215"/>
                </a:cubicBezTo>
              </a:path>
            </a:pathLst>
          </a:custGeom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3" name="Forme libre 162"/>
          <p:cNvSpPr/>
          <p:nvPr/>
        </p:nvSpPr>
        <p:spPr>
          <a:xfrm>
            <a:off x="2605177" y="1820174"/>
            <a:ext cx="4580627" cy="1582946"/>
          </a:xfrm>
          <a:custGeom>
            <a:avLst/>
            <a:gdLst>
              <a:gd name="connsiteX0" fmla="*/ 0 w 4580627"/>
              <a:gd name="connsiteY0" fmla="*/ 0 h 1582946"/>
              <a:gd name="connsiteX1" fmla="*/ 267419 w 4580627"/>
              <a:gd name="connsiteY1" fmla="*/ 77637 h 1582946"/>
              <a:gd name="connsiteX2" fmla="*/ 370936 w 4580627"/>
              <a:gd name="connsiteY2" fmla="*/ 60384 h 1582946"/>
              <a:gd name="connsiteX3" fmla="*/ 474453 w 4580627"/>
              <a:gd name="connsiteY3" fmla="*/ 77637 h 1582946"/>
              <a:gd name="connsiteX4" fmla="*/ 681487 w 4580627"/>
              <a:gd name="connsiteY4" fmla="*/ 293298 h 1582946"/>
              <a:gd name="connsiteX5" fmla="*/ 690114 w 4580627"/>
              <a:gd name="connsiteY5" fmla="*/ 414068 h 1582946"/>
              <a:gd name="connsiteX6" fmla="*/ 819510 w 4580627"/>
              <a:gd name="connsiteY6" fmla="*/ 612475 h 1582946"/>
              <a:gd name="connsiteX7" fmla="*/ 854015 w 4580627"/>
              <a:gd name="connsiteY7" fmla="*/ 819509 h 1582946"/>
              <a:gd name="connsiteX8" fmla="*/ 940280 w 4580627"/>
              <a:gd name="connsiteY8" fmla="*/ 1000664 h 1582946"/>
              <a:gd name="connsiteX9" fmla="*/ 1164566 w 4580627"/>
              <a:gd name="connsiteY9" fmla="*/ 1155939 h 1582946"/>
              <a:gd name="connsiteX10" fmla="*/ 1328468 w 4580627"/>
              <a:gd name="connsiteY10" fmla="*/ 1242203 h 1582946"/>
              <a:gd name="connsiteX11" fmla="*/ 1604514 w 4580627"/>
              <a:gd name="connsiteY11" fmla="*/ 1388852 h 1582946"/>
              <a:gd name="connsiteX12" fmla="*/ 1639019 w 4580627"/>
              <a:gd name="connsiteY12" fmla="*/ 1423358 h 1582946"/>
              <a:gd name="connsiteX13" fmla="*/ 1889185 w 4580627"/>
              <a:gd name="connsiteY13" fmla="*/ 1483743 h 1582946"/>
              <a:gd name="connsiteX14" fmla="*/ 2372265 w 4580627"/>
              <a:gd name="connsiteY14" fmla="*/ 1500996 h 1582946"/>
              <a:gd name="connsiteX15" fmla="*/ 2760453 w 4580627"/>
              <a:gd name="connsiteY15" fmla="*/ 1544128 h 1582946"/>
              <a:gd name="connsiteX16" fmla="*/ 2915729 w 4580627"/>
              <a:gd name="connsiteY16" fmla="*/ 1535501 h 1582946"/>
              <a:gd name="connsiteX17" fmla="*/ 3157268 w 4580627"/>
              <a:gd name="connsiteY17" fmla="*/ 1259456 h 1582946"/>
              <a:gd name="connsiteX18" fmla="*/ 3398808 w 4580627"/>
              <a:gd name="connsiteY18" fmla="*/ 1207698 h 1582946"/>
              <a:gd name="connsiteX19" fmla="*/ 3605842 w 4580627"/>
              <a:gd name="connsiteY19" fmla="*/ 1026543 h 1582946"/>
              <a:gd name="connsiteX20" fmla="*/ 3743865 w 4580627"/>
              <a:gd name="connsiteY20" fmla="*/ 957532 h 1582946"/>
              <a:gd name="connsiteX21" fmla="*/ 4028536 w 4580627"/>
              <a:gd name="connsiteY21" fmla="*/ 836762 h 1582946"/>
              <a:gd name="connsiteX22" fmla="*/ 4304581 w 4580627"/>
              <a:gd name="connsiteY22" fmla="*/ 707366 h 1582946"/>
              <a:gd name="connsiteX23" fmla="*/ 4494363 w 4580627"/>
              <a:gd name="connsiteY23" fmla="*/ 508958 h 1582946"/>
              <a:gd name="connsiteX24" fmla="*/ 4580627 w 4580627"/>
              <a:gd name="connsiteY24" fmla="*/ 457200 h 1582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580627" h="1582946">
                <a:moveTo>
                  <a:pt x="0" y="0"/>
                </a:moveTo>
                <a:cubicBezTo>
                  <a:pt x="102798" y="33786"/>
                  <a:pt x="205597" y="67573"/>
                  <a:pt x="267419" y="77637"/>
                </a:cubicBezTo>
                <a:cubicBezTo>
                  <a:pt x="329241" y="87701"/>
                  <a:pt x="336430" y="60384"/>
                  <a:pt x="370936" y="60384"/>
                </a:cubicBezTo>
                <a:cubicBezTo>
                  <a:pt x="405442" y="60384"/>
                  <a:pt x="422695" y="38818"/>
                  <a:pt x="474453" y="77637"/>
                </a:cubicBezTo>
                <a:cubicBezTo>
                  <a:pt x="526211" y="116456"/>
                  <a:pt x="645544" y="237226"/>
                  <a:pt x="681487" y="293298"/>
                </a:cubicBezTo>
                <a:cubicBezTo>
                  <a:pt x="717430" y="349370"/>
                  <a:pt x="667110" y="360872"/>
                  <a:pt x="690114" y="414068"/>
                </a:cubicBezTo>
                <a:cubicBezTo>
                  <a:pt x="713118" y="467264"/>
                  <a:pt x="792193" y="544902"/>
                  <a:pt x="819510" y="612475"/>
                </a:cubicBezTo>
                <a:cubicBezTo>
                  <a:pt x="846827" y="680048"/>
                  <a:pt x="833887" y="754811"/>
                  <a:pt x="854015" y="819509"/>
                </a:cubicBezTo>
                <a:cubicBezTo>
                  <a:pt x="874143" y="884207"/>
                  <a:pt x="888522" y="944592"/>
                  <a:pt x="940280" y="1000664"/>
                </a:cubicBezTo>
                <a:cubicBezTo>
                  <a:pt x="992038" y="1056736"/>
                  <a:pt x="1099868" y="1115683"/>
                  <a:pt x="1164566" y="1155939"/>
                </a:cubicBezTo>
                <a:cubicBezTo>
                  <a:pt x="1229264" y="1196195"/>
                  <a:pt x="1328468" y="1242203"/>
                  <a:pt x="1328468" y="1242203"/>
                </a:cubicBezTo>
                <a:cubicBezTo>
                  <a:pt x="1401793" y="1281022"/>
                  <a:pt x="1552756" y="1358660"/>
                  <a:pt x="1604514" y="1388852"/>
                </a:cubicBezTo>
                <a:cubicBezTo>
                  <a:pt x="1656272" y="1419044"/>
                  <a:pt x="1591574" y="1407543"/>
                  <a:pt x="1639019" y="1423358"/>
                </a:cubicBezTo>
                <a:cubicBezTo>
                  <a:pt x="1686464" y="1439173"/>
                  <a:pt x="1766977" y="1470803"/>
                  <a:pt x="1889185" y="1483743"/>
                </a:cubicBezTo>
                <a:cubicBezTo>
                  <a:pt x="2011393" y="1496683"/>
                  <a:pt x="2227054" y="1490932"/>
                  <a:pt x="2372265" y="1500996"/>
                </a:cubicBezTo>
                <a:cubicBezTo>
                  <a:pt x="2517476" y="1511060"/>
                  <a:pt x="2669876" y="1538377"/>
                  <a:pt x="2760453" y="1544128"/>
                </a:cubicBezTo>
                <a:cubicBezTo>
                  <a:pt x="2851030" y="1549879"/>
                  <a:pt x="2849593" y="1582946"/>
                  <a:pt x="2915729" y="1535501"/>
                </a:cubicBezTo>
                <a:cubicBezTo>
                  <a:pt x="2981865" y="1488056"/>
                  <a:pt x="3076755" y="1314090"/>
                  <a:pt x="3157268" y="1259456"/>
                </a:cubicBezTo>
                <a:cubicBezTo>
                  <a:pt x="3237781" y="1204822"/>
                  <a:pt x="3324046" y="1246517"/>
                  <a:pt x="3398808" y="1207698"/>
                </a:cubicBezTo>
                <a:cubicBezTo>
                  <a:pt x="3473570" y="1168879"/>
                  <a:pt x="3548333" y="1068237"/>
                  <a:pt x="3605842" y="1026543"/>
                </a:cubicBezTo>
                <a:cubicBezTo>
                  <a:pt x="3663351" y="984849"/>
                  <a:pt x="3673416" y="989162"/>
                  <a:pt x="3743865" y="957532"/>
                </a:cubicBezTo>
                <a:cubicBezTo>
                  <a:pt x="3814314" y="925902"/>
                  <a:pt x="3935083" y="878456"/>
                  <a:pt x="4028536" y="836762"/>
                </a:cubicBezTo>
                <a:cubicBezTo>
                  <a:pt x="4121989" y="795068"/>
                  <a:pt x="4226943" y="762000"/>
                  <a:pt x="4304581" y="707366"/>
                </a:cubicBezTo>
                <a:cubicBezTo>
                  <a:pt x="4382219" y="652732"/>
                  <a:pt x="4448355" y="550652"/>
                  <a:pt x="4494363" y="508958"/>
                </a:cubicBezTo>
                <a:cubicBezTo>
                  <a:pt x="4540371" y="467264"/>
                  <a:pt x="4560499" y="462232"/>
                  <a:pt x="4580627" y="457200"/>
                </a:cubicBezTo>
              </a:path>
            </a:pathLst>
          </a:cu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4" name="Forme libre 163"/>
          <p:cNvSpPr/>
          <p:nvPr/>
        </p:nvSpPr>
        <p:spPr>
          <a:xfrm>
            <a:off x="7220309" y="2096219"/>
            <a:ext cx="207034" cy="146649"/>
          </a:xfrm>
          <a:custGeom>
            <a:avLst/>
            <a:gdLst>
              <a:gd name="connsiteX0" fmla="*/ 0 w 207034"/>
              <a:gd name="connsiteY0" fmla="*/ 146649 h 146649"/>
              <a:gd name="connsiteX1" fmla="*/ 207034 w 207034"/>
              <a:gd name="connsiteY1" fmla="*/ 0 h 1466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7034" h="146649">
                <a:moveTo>
                  <a:pt x="0" y="146649"/>
                </a:moveTo>
                <a:lnTo>
                  <a:pt x="207034" y="0"/>
                </a:lnTo>
              </a:path>
            </a:pathLst>
          </a:cu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Forme libre 166"/>
          <p:cNvSpPr/>
          <p:nvPr/>
        </p:nvSpPr>
        <p:spPr>
          <a:xfrm>
            <a:off x="5257800" y="3390181"/>
            <a:ext cx="150962" cy="1250830"/>
          </a:xfrm>
          <a:custGeom>
            <a:avLst/>
            <a:gdLst>
              <a:gd name="connsiteX0" fmla="*/ 150962 w 150962"/>
              <a:gd name="connsiteY0" fmla="*/ 0 h 1250830"/>
              <a:gd name="connsiteX1" fmla="*/ 64698 w 150962"/>
              <a:gd name="connsiteY1" fmla="*/ 120770 h 1250830"/>
              <a:gd name="connsiteX2" fmla="*/ 64698 w 150962"/>
              <a:gd name="connsiteY2" fmla="*/ 232913 h 1250830"/>
              <a:gd name="connsiteX3" fmla="*/ 30192 w 150962"/>
              <a:gd name="connsiteY3" fmla="*/ 690113 h 1250830"/>
              <a:gd name="connsiteX4" fmla="*/ 4313 w 150962"/>
              <a:gd name="connsiteY4" fmla="*/ 871268 h 1250830"/>
              <a:gd name="connsiteX5" fmla="*/ 4313 w 150962"/>
              <a:gd name="connsiteY5" fmla="*/ 1250830 h 1250830"/>
              <a:gd name="connsiteX6" fmla="*/ 4313 w 150962"/>
              <a:gd name="connsiteY6" fmla="*/ 1250830 h 1250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0962" h="1250830">
                <a:moveTo>
                  <a:pt x="150962" y="0"/>
                </a:moveTo>
                <a:cubicBezTo>
                  <a:pt x="115018" y="40975"/>
                  <a:pt x="79075" y="81951"/>
                  <a:pt x="64698" y="120770"/>
                </a:cubicBezTo>
                <a:cubicBezTo>
                  <a:pt x="50321" y="159589"/>
                  <a:pt x="70449" y="138023"/>
                  <a:pt x="64698" y="232913"/>
                </a:cubicBezTo>
                <a:cubicBezTo>
                  <a:pt x="58947" y="327803"/>
                  <a:pt x="40256" y="583721"/>
                  <a:pt x="30192" y="690113"/>
                </a:cubicBezTo>
                <a:cubicBezTo>
                  <a:pt x="20128" y="796506"/>
                  <a:pt x="8626" y="777815"/>
                  <a:pt x="4313" y="871268"/>
                </a:cubicBezTo>
                <a:cubicBezTo>
                  <a:pt x="0" y="964721"/>
                  <a:pt x="4313" y="1250830"/>
                  <a:pt x="4313" y="1250830"/>
                </a:cubicBezTo>
                <a:lnTo>
                  <a:pt x="4313" y="1250830"/>
                </a:lnTo>
              </a:path>
            </a:pathLst>
          </a:custGeom>
          <a:ln w="38100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Forme libre 168"/>
          <p:cNvSpPr/>
          <p:nvPr/>
        </p:nvSpPr>
        <p:spPr>
          <a:xfrm>
            <a:off x="4744528" y="4813540"/>
            <a:ext cx="681487" cy="1095554"/>
          </a:xfrm>
          <a:custGeom>
            <a:avLst/>
            <a:gdLst>
              <a:gd name="connsiteX0" fmla="*/ 0 w 681487"/>
              <a:gd name="connsiteY0" fmla="*/ 1095554 h 1095554"/>
              <a:gd name="connsiteX1" fmla="*/ 388189 w 681487"/>
              <a:gd name="connsiteY1" fmla="*/ 957532 h 1095554"/>
              <a:gd name="connsiteX2" fmla="*/ 422695 w 681487"/>
              <a:gd name="connsiteY2" fmla="*/ 534837 h 1095554"/>
              <a:gd name="connsiteX3" fmla="*/ 646981 w 681487"/>
              <a:gd name="connsiteY3" fmla="*/ 86264 h 1095554"/>
              <a:gd name="connsiteX4" fmla="*/ 629729 w 681487"/>
              <a:gd name="connsiteY4" fmla="*/ 17252 h 1095554"/>
              <a:gd name="connsiteX5" fmla="*/ 629729 w 681487"/>
              <a:gd name="connsiteY5" fmla="*/ 17252 h 1095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1487" h="1095554">
                <a:moveTo>
                  <a:pt x="0" y="1095554"/>
                </a:moveTo>
                <a:cubicBezTo>
                  <a:pt x="158870" y="1073269"/>
                  <a:pt x="317740" y="1050985"/>
                  <a:pt x="388189" y="957532"/>
                </a:cubicBezTo>
                <a:cubicBezTo>
                  <a:pt x="458638" y="864079"/>
                  <a:pt x="379563" y="680048"/>
                  <a:pt x="422695" y="534837"/>
                </a:cubicBezTo>
                <a:cubicBezTo>
                  <a:pt x="465827" y="389626"/>
                  <a:pt x="612475" y="172528"/>
                  <a:pt x="646981" y="86264"/>
                </a:cubicBezTo>
                <a:cubicBezTo>
                  <a:pt x="681487" y="0"/>
                  <a:pt x="629729" y="17252"/>
                  <a:pt x="629729" y="17252"/>
                </a:cubicBezTo>
                <a:lnTo>
                  <a:pt x="629729" y="17252"/>
                </a:lnTo>
              </a:path>
            </a:pathLst>
          </a:cu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Forme libre 169"/>
          <p:cNvSpPr/>
          <p:nvPr/>
        </p:nvSpPr>
        <p:spPr>
          <a:xfrm>
            <a:off x="5279366" y="4675517"/>
            <a:ext cx="129396" cy="172528"/>
          </a:xfrm>
          <a:custGeom>
            <a:avLst/>
            <a:gdLst>
              <a:gd name="connsiteX0" fmla="*/ 0 w 129396"/>
              <a:gd name="connsiteY0" fmla="*/ 0 h 172528"/>
              <a:gd name="connsiteX1" fmla="*/ 94891 w 129396"/>
              <a:gd name="connsiteY1" fmla="*/ 129396 h 172528"/>
              <a:gd name="connsiteX2" fmla="*/ 129396 w 129396"/>
              <a:gd name="connsiteY2" fmla="*/ 172528 h 172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9396" h="172528">
                <a:moveTo>
                  <a:pt x="0" y="0"/>
                </a:moveTo>
                <a:lnTo>
                  <a:pt x="94891" y="129396"/>
                </a:lnTo>
                <a:cubicBezTo>
                  <a:pt x="116457" y="158151"/>
                  <a:pt x="122926" y="165339"/>
                  <a:pt x="129396" y="172528"/>
                </a:cubicBezTo>
              </a:path>
            </a:pathLst>
          </a:cu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Flèche gauche 170"/>
          <p:cNvSpPr/>
          <p:nvPr/>
        </p:nvSpPr>
        <p:spPr>
          <a:xfrm rot="16200000">
            <a:off x="4286260" y="71426"/>
            <a:ext cx="714356" cy="571504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72" name="Connecteur droit avec flèche 171"/>
          <p:cNvCxnSpPr/>
          <p:nvPr/>
        </p:nvCxnSpPr>
        <p:spPr>
          <a:xfrm>
            <a:off x="4857752" y="6357958"/>
            <a:ext cx="214314" cy="7143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Ellipse 181"/>
          <p:cNvSpPr/>
          <p:nvPr/>
        </p:nvSpPr>
        <p:spPr>
          <a:xfrm>
            <a:off x="8072462" y="2500306"/>
            <a:ext cx="642942" cy="642942"/>
          </a:xfrm>
          <a:prstGeom prst="ellipse">
            <a:avLst/>
          </a:prstGeom>
          <a:solidFill>
            <a:schemeClr val="accent1">
              <a:alpha val="43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3" name="Connecteur droit avec flèche 182"/>
          <p:cNvCxnSpPr/>
          <p:nvPr/>
        </p:nvCxnSpPr>
        <p:spPr>
          <a:xfrm rot="5400000">
            <a:off x="8251057" y="3250405"/>
            <a:ext cx="214314" cy="1588"/>
          </a:xfrm>
          <a:prstGeom prst="straightConnector1">
            <a:avLst/>
          </a:prstGeom>
          <a:ln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Connecteur droit 185"/>
          <p:cNvCxnSpPr/>
          <p:nvPr/>
        </p:nvCxnSpPr>
        <p:spPr>
          <a:xfrm flipV="1">
            <a:off x="7429520" y="1857364"/>
            <a:ext cx="285752" cy="21431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Forme libre 186"/>
          <p:cNvSpPr/>
          <p:nvPr/>
        </p:nvSpPr>
        <p:spPr>
          <a:xfrm>
            <a:off x="2214546" y="1643051"/>
            <a:ext cx="390631" cy="177124"/>
          </a:xfrm>
          <a:custGeom>
            <a:avLst/>
            <a:gdLst>
              <a:gd name="connsiteX0" fmla="*/ 276045 w 276045"/>
              <a:gd name="connsiteY0" fmla="*/ 103517 h 103517"/>
              <a:gd name="connsiteX1" fmla="*/ 0 w 276045"/>
              <a:gd name="connsiteY1" fmla="*/ 0 h 103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76045" h="103517">
                <a:moveTo>
                  <a:pt x="276045" y="103517"/>
                </a:moveTo>
                <a:lnTo>
                  <a:pt x="0" y="0"/>
                </a:lnTo>
              </a:path>
            </a:pathLst>
          </a:custGeom>
          <a:ln w="28575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8" name="Égal 187"/>
          <p:cNvSpPr/>
          <p:nvPr/>
        </p:nvSpPr>
        <p:spPr>
          <a:xfrm rot="5400000">
            <a:off x="1857356" y="4000504"/>
            <a:ext cx="214314" cy="214314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89" name="ZoneTexte 188"/>
          <p:cNvSpPr txBox="1"/>
          <p:nvPr/>
        </p:nvSpPr>
        <p:spPr>
          <a:xfrm>
            <a:off x="2000232" y="407194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?</a:t>
            </a:r>
            <a:endParaRPr lang="fr-FR" dirty="0"/>
          </a:p>
        </p:txBody>
      </p:sp>
      <p:cxnSp>
        <p:nvCxnSpPr>
          <p:cNvPr id="191" name="Connecteur droit avec flèche 190"/>
          <p:cNvCxnSpPr>
            <a:stCxn id="188" idx="1"/>
          </p:cNvCxnSpPr>
          <p:nvPr/>
        </p:nvCxnSpPr>
        <p:spPr>
          <a:xfrm rot="5400000">
            <a:off x="1520639" y="4237376"/>
            <a:ext cx="457035" cy="35510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Connecteur droit avec flèche 192"/>
          <p:cNvCxnSpPr/>
          <p:nvPr/>
        </p:nvCxnSpPr>
        <p:spPr>
          <a:xfrm rot="5400000" flipH="1" flipV="1">
            <a:off x="5607851" y="321447"/>
            <a:ext cx="214314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5" name="Connecteur droit avec flèche 194"/>
          <p:cNvCxnSpPr/>
          <p:nvPr/>
        </p:nvCxnSpPr>
        <p:spPr>
          <a:xfrm rot="5400000" flipH="1" flipV="1">
            <a:off x="3463929" y="107145"/>
            <a:ext cx="215084" cy="79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Connecteur droit avec flèche 197"/>
          <p:cNvCxnSpPr/>
          <p:nvPr/>
        </p:nvCxnSpPr>
        <p:spPr>
          <a:xfrm rot="5400000" flipH="1" flipV="1">
            <a:off x="6572264" y="500042"/>
            <a:ext cx="142876" cy="14287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ZoneTexte 199"/>
          <p:cNvSpPr txBox="1"/>
          <p:nvPr/>
        </p:nvSpPr>
        <p:spPr>
          <a:xfrm>
            <a:off x="6572264" y="142852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201" name="ZoneTexte 200"/>
          <p:cNvSpPr txBox="1"/>
          <p:nvPr/>
        </p:nvSpPr>
        <p:spPr>
          <a:xfrm>
            <a:off x="6724664" y="295252"/>
            <a:ext cx="224131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 Lyon et la dorsale européenne </a:t>
            </a:r>
            <a:endParaRPr lang="fr-FR" sz="1100" dirty="0"/>
          </a:p>
        </p:txBody>
      </p:sp>
      <p:sp>
        <p:nvSpPr>
          <p:cNvPr id="202" name="ZoneTexte 201"/>
          <p:cNvSpPr txBox="1"/>
          <p:nvPr/>
        </p:nvSpPr>
        <p:spPr>
          <a:xfrm>
            <a:off x="571472" y="4714884"/>
            <a:ext cx="16369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 Saragosse et Madrid</a:t>
            </a:r>
            <a:endParaRPr lang="fr-FR" sz="1100" dirty="0"/>
          </a:p>
        </p:txBody>
      </p:sp>
      <p:sp>
        <p:nvSpPr>
          <p:cNvPr id="203" name="ZoneTexte 202"/>
          <p:cNvSpPr txBox="1"/>
          <p:nvPr/>
        </p:nvSpPr>
        <p:spPr>
          <a:xfrm>
            <a:off x="1785918" y="4214818"/>
            <a:ext cx="40107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TCP</a:t>
            </a:r>
            <a:endParaRPr lang="fr-FR" sz="1100" dirty="0"/>
          </a:p>
        </p:txBody>
      </p:sp>
      <p:sp>
        <p:nvSpPr>
          <p:cNvPr id="204" name="ZoneTexte 203"/>
          <p:cNvSpPr txBox="1"/>
          <p:nvPr/>
        </p:nvSpPr>
        <p:spPr>
          <a:xfrm>
            <a:off x="1285852" y="1428736"/>
            <a:ext cx="10182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 Bordeaux</a:t>
            </a:r>
            <a:endParaRPr lang="fr-FR" sz="1100" dirty="0"/>
          </a:p>
        </p:txBody>
      </p:sp>
      <p:sp>
        <p:nvSpPr>
          <p:cNvPr id="205" name="ZoneTexte 204"/>
          <p:cNvSpPr txBox="1"/>
          <p:nvPr/>
        </p:nvSpPr>
        <p:spPr>
          <a:xfrm>
            <a:off x="4929190" y="5929330"/>
            <a:ext cx="75854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Barcelone</a:t>
            </a:r>
            <a:endParaRPr lang="fr-FR" sz="1100" dirty="0"/>
          </a:p>
        </p:txBody>
      </p:sp>
      <p:sp>
        <p:nvSpPr>
          <p:cNvPr id="206" name="ZoneTexte 205"/>
          <p:cNvSpPr txBox="1"/>
          <p:nvPr/>
        </p:nvSpPr>
        <p:spPr>
          <a:xfrm>
            <a:off x="7500958" y="3000372"/>
            <a:ext cx="71365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Marseille</a:t>
            </a:r>
            <a:endParaRPr lang="fr-FR" sz="1100" dirty="0"/>
          </a:p>
        </p:txBody>
      </p:sp>
      <p:sp>
        <p:nvSpPr>
          <p:cNvPr id="207" name="ZoneTexte 206"/>
          <p:cNvSpPr txBox="1"/>
          <p:nvPr/>
        </p:nvSpPr>
        <p:spPr>
          <a:xfrm>
            <a:off x="2786050" y="0"/>
            <a:ext cx="77938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Vers Paris </a:t>
            </a:r>
            <a:endParaRPr lang="fr-FR" sz="1100" dirty="0"/>
          </a:p>
        </p:txBody>
      </p:sp>
      <p:sp>
        <p:nvSpPr>
          <p:cNvPr id="208" name="ZoneTexte 207"/>
          <p:cNvSpPr txBox="1"/>
          <p:nvPr/>
        </p:nvSpPr>
        <p:spPr>
          <a:xfrm>
            <a:off x="3357554" y="2071678"/>
            <a:ext cx="7056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Toulouse</a:t>
            </a:r>
            <a:endParaRPr lang="fr-FR" sz="1100" dirty="0"/>
          </a:p>
        </p:txBody>
      </p:sp>
      <p:sp>
        <p:nvSpPr>
          <p:cNvPr id="209" name="ZoneTexte 208"/>
          <p:cNvSpPr txBox="1"/>
          <p:nvPr/>
        </p:nvSpPr>
        <p:spPr>
          <a:xfrm>
            <a:off x="5857884" y="2214554"/>
            <a:ext cx="8595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Montpellier</a:t>
            </a:r>
            <a:endParaRPr lang="fr-FR" sz="1100" dirty="0"/>
          </a:p>
        </p:txBody>
      </p:sp>
      <p:sp>
        <p:nvSpPr>
          <p:cNvPr id="210" name="ZoneTexte 209"/>
          <p:cNvSpPr txBox="1"/>
          <p:nvPr/>
        </p:nvSpPr>
        <p:spPr>
          <a:xfrm>
            <a:off x="4786314" y="2185894"/>
            <a:ext cx="1170513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Région Occitanie</a:t>
            </a:r>
          </a:p>
          <a:p>
            <a:pPr algn="ctr"/>
            <a:r>
              <a:rPr lang="fr-FR" sz="1100" b="1" dirty="0" smtClean="0"/>
              <a:t>Pyrénées</a:t>
            </a:r>
          </a:p>
          <a:p>
            <a:pPr algn="ctr"/>
            <a:r>
              <a:rPr lang="fr-FR" sz="1100" b="1" dirty="0" smtClean="0"/>
              <a:t>Méditerranée</a:t>
            </a:r>
            <a:endParaRPr lang="fr-FR" sz="1100" b="1" dirty="0"/>
          </a:p>
        </p:txBody>
      </p:sp>
      <p:sp>
        <p:nvSpPr>
          <p:cNvPr id="211" name="ZoneTexte 210"/>
          <p:cNvSpPr txBox="1"/>
          <p:nvPr/>
        </p:nvSpPr>
        <p:spPr>
          <a:xfrm>
            <a:off x="3929058" y="5000636"/>
            <a:ext cx="77136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Catalogne</a:t>
            </a:r>
            <a:endParaRPr lang="fr-FR" sz="1100" b="1" dirty="0"/>
          </a:p>
        </p:txBody>
      </p:sp>
      <p:sp>
        <p:nvSpPr>
          <p:cNvPr id="212" name="ZoneTexte 211"/>
          <p:cNvSpPr txBox="1"/>
          <p:nvPr/>
        </p:nvSpPr>
        <p:spPr>
          <a:xfrm>
            <a:off x="6143636" y="6667852"/>
            <a:ext cx="683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/>
              <a:t>Baléares</a:t>
            </a:r>
            <a:endParaRPr lang="fr-FR" sz="1100" b="1" dirty="0"/>
          </a:p>
        </p:txBody>
      </p:sp>
      <p:sp>
        <p:nvSpPr>
          <p:cNvPr id="213" name="Rectangle 212"/>
          <p:cNvSpPr/>
          <p:nvPr/>
        </p:nvSpPr>
        <p:spPr>
          <a:xfrm>
            <a:off x="2428860" y="1643050"/>
            <a:ext cx="428628" cy="42862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4" name="Rectangle 213"/>
          <p:cNvSpPr/>
          <p:nvPr/>
        </p:nvSpPr>
        <p:spPr>
          <a:xfrm>
            <a:off x="3357554" y="2714620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5" name="Rectangle 214"/>
          <p:cNvSpPr/>
          <p:nvPr/>
        </p:nvSpPr>
        <p:spPr>
          <a:xfrm>
            <a:off x="3500430" y="2571744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6" name="Rectangle 215"/>
          <p:cNvSpPr/>
          <p:nvPr/>
        </p:nvSpPr>
        <p:spPr>
          <a:xfrm>
            <a:off x="6429388" y="2428868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7" name="Rectangle 216"/>
          <p:cNvSpPr/>
          <p:nvPr/>
        </p:nvSpPr>
        <p:spPr>
          <a:xfrm>
            <a:off x="5286380" y="4214818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8" name="Rectangle 217"/>
          <p:cNvSpPr/>
          <p:nvPr/>
        </p:nvSpPr>
        <p:spPr>
          <a:xfrm>
            <a:off x="7572396" y="1857364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9" name="ZoneTexte 218"/>
          <p:cNvSpPr txBox="1"/>
          <p:nvPr/>
        </p:nvSpPr>
        <p:spPr>
          <a:xfrm>
            <a:off x="2071670" y="2071678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Aerospace </a:t>
            </a:r>
            <a:r>
              <a:rPr lang="fr-FR" sz="1000" dirty="0" err="1" smtClean="0"/>
              <a:t>Valley</a:t>
            </a:r>
            <a:endParaRPr lang="fr-FR" sz="1000" dirty="0"/>
          </a:p>
        </p:txBody>
      </p:sp>
      <p:cxnSp>
        <p:nvCxnSpPr>
          <p:cNvPr id="221" name="Connecteur droit avec flèche 220"/>
          <p:cNvCxnSpPr/>
          <p:nvPr/>
        </p:nvCxnSpPr>
        <p:spPr>
          <a:xfrm rot="16200000" flipV="1">
            <a:off x="2678895" y="4179100"/>
            <a:ext cx="2428892" cy="64293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Connecteur droit avec flèche 221"/>
          <p:cNvCxnSpPr>
            <a:endCxn id="167" idx="4"/>
          </p:cNvCxnSpPr>
          <p:nvPr/>
        </p:nvCxnSpPr>
        <p:spPr>
          <a:xfrm rot="5400000" flipH="1" flipV="1">
            <a:off x="4190274" y="4643178"/>
            <a:ext cx="1453567" cy="69011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ZoneTexte 227"/>
          <p:cNvSpPr txBox="1"/>
          <p:nvPr/>
        </p:nvSpPr>
        <p:spPr>
          <a:xfrm>
            <a:off x="4214810" y="3571876"/>
            <a:ext cx="1486304" cy="2616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Languedoc-Roussillon</a:t>
            </a:r>
            <a:r>
              <a:rPr lang="fr-FR" sz="1100" b="1" dirty="0" smtClean="0"/>
              <a:t> </a:t>
            </a:r>
            <a:endParaRPr lang="fr-FR" sz="1100" b="1" dirty="0"/>
          </a:p>
        </p:txBody>
      </p:sp>
      <p:sp>
        <p:nvSpPr>
          <p:cNvPr id="229" name="Flèche gauche 228"/>
          <p:cNvSpPr/>
          <p:nvPr/>
        </p:nvSpPr>
        <p:spPr>
          <a:xfrm rot="13893316">
            <a:off x="1647789" y="648662"/>
            <a:ext cx="978408" cy="484632"/>
          </a:xfrm>
          <a:prstGeom prst="lef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0" name="ZoneTexte 229"/>
          <p:cNvSpPr txBox="1"/>
          <p:nvPr/>
        </p:nvSpPr>
        <p:spPr>
          <a:xfrm>
            <a:off x="2857488" y="1500174"/>
            <a:ext cx="1085555" cy="26161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Midi Pyrénées </a:t>
            </a:r>
            <a:r>
              <a:rPr lang="fr-FR" sz="1100" b="1" dirty="0" smtClean="0"/>
              <a:t> </a:t>
            </a:r>
            <a:endParaRPr lang="fr-FR" sz="1100" b="1" dirty="0"/>
          </a:p>
        </p:txBody>
      </p:sp>
      <p:sp>
        <p:nvSpPr>
          <p:cNvPr id="231" name="Étoile à 5 branches 230"/>
          <p:cNvSpPr/>
          <p:nvPr/>
        </p:nvSpPr>
        <p:spPr>
          <a:xfrm>
            <a:off x="4857752" y="4000504"/>
            <a:ext cx="214314" cy="214314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2" name="ZoneTexte 231"/>
          <p:cNvSpPr txBox="1"/>
          <p:nvPr/>
        </p:nvSpPr>
        <p:spPr>
          <a:xfrm>
            <a:off x="5429256" y="1571612"/>
            <a:ext cx="96853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Viaduc de Millau</a:t>
            </a:r>
            <a:endParaRPr lang="fr-FR" sz="900" dirty="0"/>
          </a:p>
        </p:txBody>
      </p:sp>
      <p:sp>
        <p:nvSpPr>
          <p:cNvPr id="233" name="ZoneTexte 232"/>
          <p:cNvSpPr txBox="1"/>
          <p:nvPr/>
        </p:nvSpPr>
        <p:spPr>
          <a:xfrm>
            <a:off x="1357290" y="3571876"/>
            <a:ext cx="55816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Lourdes</a:t>
            </a:r>
            <a:endParaRPr lang="fr-FR" sz="900" dirty="0"/>
          </a:p>
        </p:txBody>
      </p:sp>
      <p:sp>
        <p:nvSpPr>
          <p:cNvPr id="234" name="ZoneTexte 233"/>
          <p:cNvSpPr txBox="1"/>
          <p:nvPr/>
        </p:nvSpPr>
        <p:spPr>
          <a:xfrm>
            <a:off x="1509690" y="3724276"/>
            <a:ext cx="60465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Gavarnie</a:t>
            </a:r>
            <a:endParaRPr lang="fr-FR" sz="900" dirty="0"/>
          </a:p>
        </p:txBody>
      </p:sp>
      <p:sp>
        <p:nvSpPr>
          <p:cNvPr id="235" name="ZoneTexte 234"/>
          <p:cNvSpPr txBox="1"/>
          <p:nvPr/>
        </p:nvSpPr>
        <p:spPr>
          <a:xfrm>
            <a:off x="3870958" y="4698366"/>
            <a:ext cx="75854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Font </a:t>
            </a:r>
            <a:r>
              <a:rPr lang="fr-FR" sz="900" dirty="0" err="1" smtClean="0"/>
              <a:t>Romeu</a:t>
            </a:r>
            <a:endParaRPr lang="fr-FR" sz="900" dirty="0"/>
          </a:p>
        </p:txBody>
      </p:sp>
      <p:sp>
        <p:nvSpPr>
          <p:cNvPr id="236" name="ZoneTexte 235"/>
          <p:cNvSpPr txBox="1"/>
          <p:nvPr/>
        </p:nvSpPr>
        <p:spPr>
          <a:xfrm>
            <a:off x="857224" y="4143380"/>
            <a:ext cx="98937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Aragnouet-</a:t>
            </a:r>
            <a:r>
              <a:rPr lang="fr-FR" sz="900" dirty="0" err="1" smtClean="0"/>
              <a:t>Bielsa</a:t>
            </a:r>
            <a:endParaRPr lang="fr-FR" sz="900" dirty="0"/>
          </a:p>
        </p:txBody>
      </p:sp>
      <p:sp>
        <p:nvSpPr>
          <p:cNvPr id="237" name="ZoneTexte 236"/>
          <p:cNvSpPr txBox="1"/>
          <p:nvPr/>
        </p:nvSpPr>
        <p:spPr>
          <a:xfrm>
            <a:off x="3285236" y="4429132"/>
            <a:ext cx="71526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Puymorens</a:t>
            </a:r>
            <a:endParaRPr lang="fr-FR" sz="900" dirty="0"/>
          </a:p>
        </p:txBody>
      </p:sp>
      <p:sp>
        <p:nvSpPr>
          <p:cNvPr id="238" name="ZoneTexte 237"/>
          <p:cNvSpPr txBox="1"/>
          <p:nvPr/>
        </p:nvSpPr>
        <p:spPr>
          <a:xfrm>
            <a:off x="4810873" y="4572008"/>
            <a:ext cx="546945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Perthus</a:t>
            </a:r>
            <a:endParaRPr lang="fr-FR" sz="900" dirty="0"/>
          </a:p>
        </p:txBody>
      </p:sp>
      <p:sp>
        <p:nvSpPr>
          <p:cNvPr id="239" name="ZoneTexte 238"/>
          <p:cNvSpPr txBox="1"/>
          <p:nvPr/>
        </p:nvSpPr>
        <p:spPr>
          <a:xfrm>
            <a:off x="2928926" y="571480"/>
            <a:ext cx="78098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Rocamadour</a:t>
            </a:r>
            <a:endParaRPr lang="fr-FR" sz="900" dirty="0"/>
          </a:p>
        </p:txBody>
      </p:sp>
      <p:sp>
        <p:nvSpPr>
          <p:cNvPr id="240" name="ZoneTexte 239"/>
          <p:cNvSpPr txBox="1"/>
          <p:nvPr/>
        </p:nvSpPr>
        <p:spPr>
          <a:xfrm>
            <a:off x="3542622" y="340648"/>
            <a:ext cx="52931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Padirac</a:t>
            </a:r>
            <a:endParaRPr lang="fr-FR" sz="900" dirty="0"/>
          </a:p>
        </p:txBody>
      </p:sp>
      <p:sp>
        <p:nvSpPr>
          <p:cNvPr id="241" name="Losange 240"/>
          <p:cNvSpPr/>
          <p:nvPr/>
        </p:nvSpPr>
        <p:spPr>
          <a:xfrm rot="2680279">
            <a:off x="4313302" y="2098732"/>
            <a:ext cx="214314" cy="214314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ZoneTexte 241"/>
          <p:cNvSpPr txBox="1"/>
          <p:nvPr/>
        </p:nvSpPr>
        <p:spPr>
          <a:xfrm>
            <a:off x="4357686" y="1912284"/>
            <a:ext cx="36740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Albi</a:t>
            </a:r>
            <a:endParaRPr lang="fr-FR" sz="900" dirty="0"/>
          </a:p>
        </p:txBody>
      </p:sp>
      <p:sp>
        <p:nvSpPr>
          <p:cNvPr id="243" name="ZoneTexte 242"/>
          <p:cNvSpPr txBox="1"/>
          <p:nvPr/>
        </p:nvSpPr>
        <p:spPr>
          <a:xfrm>
            <a:off x="4572000" y="1126466"/>
            <a:ext cx="4716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Rodez</a:t>
            </a:r>
            <a:endParaRPr lang="fr-FR" sz="900" dirty="0"/>
          </a:p>
        </p:txBody>
      </p:sp>
      <p:sp>
        <p:nvSpPr>
          <p:cNvPr id="244" name="ZoneTexte 243"/>
          <p:cNvSpPr txBox="1"/>
          <p:nvPr/>
        </p:nvSpPr>
        <p:spPr>
          <a:xfrm>
            <a:off x="4572000" y="3000372"/>
            <a:ext cx="77296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Carcassonne</a:t>
            </a:r>
            <a:endParaRPr lang="fr-FR" sz="900" dirty="0"/>
          </a:p>
        </p:txBody>
      </p:sp>
      <p:sp>
        <p:nvSpPr>
          <p:cNvPr id="245" name="ZoneTexte 244"/>
          <p:cNvSpPr txBox="1"/>
          <p:nvPr/>
        </p:nvSpPr>
        <p:spPr>
          <a:xfrm>
            <a:off x="4286248" y="2714620"/>
            <a:ext cx="52610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Castres</a:t>
            </a:r>
            <a:endParaRPr lang="fr-FR" sz="900" dirty="0"/>
          </a:p>
        </p:txBody>
      </p:sp>
      <p:sp>
        <p:nvSpPr>
          <p:cNvPr id="246" name="ZoneTexte 245"/>
          <p:cNvSpPr txBox="1"/>
          <p:nvPr/>
        </p:nvSpPr>
        <p:spPr>
          <a:xfrm>
            <a:off x="3357554" y="1785926"/>
            <a:ext cx="73609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Montauban</a:t>
            </a:r>
            <a:endParaRPr lang="fr-FR" sz="900" dirty="0"/>
          </a:p>
        </p:txBody>
      </p:sp>
      <p:sp>
        <p:nvSpPr>
          <p:cNvPr id="247" name="ZoneTexte 246"/>
          <p:cNvSpPr txBox="1"/>
          <p:nvPr/>
        </p:nvSpPr>
        <p:spPr>
          <a:xfrm>
            <a:off x="5572132" y="3286124"/>
            <a:ext cx="65434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Narbonne</a:t>
            </a:r>
            <a:endParaRPr lang="fr-FR" sz="900" dirty="0"/>
          </a:p>
        </p:txBody>
      </p:sp>
      <p:sp>
        <p:nvSpPr>
          <p:cNvPr id="248" name="ZoneTexte 247"/>
          <p:cNvSpPr txBox="1"/>
          <p:nvPr/>
        </p:nvSpPr>
        <p:spPr>
          <a:xfrm>
            <a:off x="5123876" y="2912416"/>
            <a:ext cx="51969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Beziers</a:t>
            </a:r>
            <a:endParaRPr lang="fr-FR" sz="900" dirty="0"/>
          </a:p>
        </p:txBody>
      </p:sp>
      <p:sp>
        <p:nvSpPr>
          <p:cNvPr id="249" name="ZoneTexte 248"/>
          <p:cNvSpPr txBox="1"/>
          <p:nvPr/>
        </p:nvSpPr>
        <p:spPr>
          <a:xfrm>
            <a:off x="6357950" y="2928934"/>
            <a:ext cx="391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Sète</a:t>
            </a:r>
            <a:endParaRPr lang="fr-FR" sz="900" dirty="0"/>
          </a:p>
        </p:txBody>
      </p:sp>
      <p:sp>
        <p:nvSpPr>
          <p:cNvPr id="250" name="ZoneTexte 249"/>
          <p:cNvSpPr txBox="1"/>
          <p:nvPr/>
        </p:nvSpPr>
        <p:spPr>
          <a:xfrm>
            <a:off x="5500694" y="4000504"/>
            <a:ext cx="66075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Perpignan</a:t>
            </a:r>
            <a:endParaRPr lang="fr-FR" sz="900" dirty="0"/>
          </a:p>
        </p:txBody>
      </p:sp>
      <p:sp>
        <p:nvSpPr>
          <p:cNvPr id="251" name="ZoneTexte 250"/>
          <p:cNvSpPr txBox="1"/>
          <p:nvPr/>
        </p:nvSpPr>
        <p:spPr>
          <a:xfrm>
            <a:off x="6858016" y="2000240"/>
            <a:ext cx="48122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Nîmes</a:t>
            </a:r>
            <a:endParaRPr lang="fr-FR" sz="900" dirty="0"/>
          </a:p>
        </p:txBody>
      </p:sp>
      <p:sp>
        <p:nvSpPr>
          <p:cNvPr id="252" name="ZoneTexte 251"/>
          <p:cNvSpPr txBox="1"/>
          <p:nvPr/>
        </p:nvSpPr>
        <p:spPr>
          <a:xfrm>
            <a:off x="6609438" y="1483656"/>
            <a:ext cx="38183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Ales</a:t>
            </a:r>
            <a:endParaRPr lang="fr-FR" sz="900" dirty="0"/>
          </a:p>
        </p:txBody>
      </p:sp>
      <p:sp>
        <p:nvSpPr>
          <p:cNvPr id="253" name="ZoneTexte 252"/>
          <p:cNvSpPr txBox="1"/>
          <p:nvPr/>
        </p:nvSpPr>
        <p:spPr>
          <a:xfrm>
            <a:off x="2214546" y="4000504"/>
            <a:ext cx="84350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Superbagnère</a:t>
            </a:r>
            <a:endParaRPr lang="fr-FR" sz="900" dirty="0"/>
          </a:p>
        </p:txBody>
      </p:sp>
      <p:cxnSp>
        <p:nvCxnSpPr>
          <p:cNvPr id="255" name="Connecteur droit avec flèche 254"/>
          <p:cNvCxnSpPr/>
          <p:nvPr/>
        </p:nvCxnSpPr>
        <p:spPr>
          <a:xfrm rot="5400000" flipH="1" flipV="1">
            <a:off x="322233" y="606405"/>
            <a:ext cx="356396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ZoneTexte 255"/>
          <p:cNvSpPr txBox="1"/>
          <p:nvPr/>
        </p:nvSpPr>
        <p:spPr>
          <a:xfrm>
            <a:off x="357158" y="142852"/>
            <a:ext cx="2840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</a:t>
            </a:r>
            <a:endParaRPr lang="fr-FR" sz="1200" dirty="0"/>
          </a:p>
        </p:txBody>
      </p:sp>
      <p:sp>
        <p:nvSpPr>
          <p:cNvPr id="258" name="ZoneTexte 257"/>
          <p:cNvSpPr txBox="1"/>
          <p:nvPr/>
        </p:nvSpPr>
        <p:spPr>
          <a:xfrm>
            <a:off x="38994" y="5357826"/>
            <a:ext cx="32287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Les enjeux d’intégration et </a:t>
            </a:r>
          </a:p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de cohérence de la Région</a:t>
            </a:r>
          </a:p>
          <a:p>
            <a:pPr algn="ctr"/>
            <a:r>
              <a:rPr lang="fr-FR" sz="1600" dirty="0" smtClean="0">
                <a:latin typeface="Arial" pitchFamily="34" charset="0"/>
                <a:cs typeface="Arial" pitchFamily="34" charset="0"/>
              </a:rPr>
              <a:t>Occitanie Pyrénées Méditerranée</a:t>
            </a:r>
            <a:endParaRPr lang="fr-FR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0" name="ZoneTexte 259"/>
          <p:cNvSpPr txBox="1"/>
          <p:nvPr/>
        </p:nvSpPr>
        <p:spPr>
          <a:xfrm>
            <a:off x="7756208" y="659639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Auteur  : Manuel Nérée </a:t>
            </a:r>
            <a:endParaRPr lang="fr-FR" sz="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14480" y="-71462"/>
            <a:ext cx="7072362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  La cohérence du territoire de la région Occitanie ......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a) .....dépend de facteurs structurants </a:t>
            </a: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Montagnes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Plaines et collines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Seuil de Naurouze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Réseau hydrographique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b) En regroupant d' anciennes divisions administratives, ...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Limites de la région Occitanie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Nom des anciennes régions regroupées. 	Capitale</a:t>
            </a:r>
            <a:r>
              <a:rPr kumimoji="0" lang="fr-F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régionale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Décentralisation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Aspirations séparatistes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c) ...elle doit associer territoires à vocations multiples et différenciées ...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Espace à dominante agricole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Agriculture productiviste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Pôle productif majeur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Pôle productif secondaire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Littoral balnéaire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Exemples de stations de sport d'hiver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Exemples de sites touristiques majeurs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d) ..et faire avec un peuplement inégal et des systèmes urbains distincts..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Espaces très peu peuplés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Macrocéphalie toulousaine. Un système urbain </a:t>
            </a:r>
            <a:r>
              <a:rPr kumimoji="0" lang="fr-FR" sz="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monocentrique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Conurbation languedocienne. Un système urbain polycentrique et linéaire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e) Le maillage des voies de communication est le reflet des disparités du territoire de la nouvelle région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Axes routiers majeurs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Axes routiers secondaires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Réseaux des voies de communication en étoile autour de Toulouse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Canaux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II La place de la région Occitanie dans le contexte national, européen et mondial (concurrence, intégration et coopération)....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a)...dépend des moyens d'intégration dans les réseaux de communication,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Port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Premier aéroport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Deuxième aéroport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Lignes grande vitesse en service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LGV à venir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Franchissements</a:t>
            </a:r>
            <a:r>
              <a:rPr kumimoji="0" lang="fr-FR" sz="9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(Tunnels, </a:t>
            </a:r>
            <a:r>
              <a:rPr lang="fr-FR" sz="900" dirty="0" smtClean="0">
                <a:latin typeface="Arial" pitchFamily="34" charset="0"/>
                <a:ea typeface="Calibri" pitchFamily="34" charset="0"/>
                <a:cs typeface="Arial" pitchFamily="34" charset="0"/>
              </a:rPr>
              <a:t>viaducs pertuis)           </a:t>
            </a: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Projet enterrée de traversée centrale des Pyrénées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b) ...de son poids économique et politique,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Métropole européenne de rang 3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Métropole de rang 4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Métropole de rang 5.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Aire d'influence de la capitale catalane.         </a:t>
            </a:r>
            <a:r>
              <a:rPr kumimoji="0" lang="fr-FR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Catalogne     </a:t>
            </a:r>
            <a:r>
              <a:rPr kumimoji="0" lang="fr-FR" sz="9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Régions</a:t>
            </a:r>
            <a:r>
              <a:rPr kumimoji="0" lang="fr-FR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de l’</a:t>
            </a:r>
            <a:r>
              <a:rPr kumimoji="0" lang="fr-FR" sz="90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Eurorégion</a:t>
            </a:r>
            <a:r>
              <a:rPr kumimoji="0" lang="fr-FR" sz="9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c) ...et de son attractivité.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 région attire des touristes, des résidents et des capitaux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d) Car elle a des atouts et des perspectives de développement.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Pôle de compétitivité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Pôle de compétitivité à vocation mondiale </a:t>
            </a:r>
            <a:endParaRPr kumimoji="0" lang="fr-FR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28728" y="285729"/>
            <a:ext cx="285752" cy="1428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428728" y="428605"/>
            <a:ext cx="285752" cy="1428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0" name="Connecteur droit 9"/>
          <p:cNvCxnSpPr>
            <a:stCxn id="7" idx="1"/>
            <a:endCxn id="7" idx="0"/>
          </p:cNvCxnSpPr>
          <p:nvPr/>
        </p:nvCxnSpPr>
        <p:spPr>
          <a:xfrm rot="10800000" flipH="1">
            <a:off x="1428728" y="285729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 rot="10800000" flipH="1">
            <a:off x="1571604" y="357167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rganigramme : Joindre 11"/>
          <p:cNvSpPr/>
          <p:nvPr/>
        </p:nvSpPr>
        <p:spPr>
          <a:xfrm rot="17304311">
            <a:off x="1502683" y="569846"/>
            <a:ext cx="104953" cy="150316"/>
          </a:xfrm>
          <a:prstGeom prst="flowChartCollat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3" name="Forme libre 12"/>
          <p:cNvSpPr/>
          <p:nvPr/>
        </p:nvSpPr>
        <p:spPr>
          <a:xfrm>
            <a:off x="1483743" y="773952"/>
            <a:ext cx="181155" cy="63261"/>
          </a:xfrm>
          <a:custGeom>
            <a:avLst/>
            <a:gdLst>
              <a:gd name="connsiteX0" fmla="*/ 0 w 181155"/>
              <a:gd name="connsiteY0" fmla="*/ 0 h 63261"/>
              <a:gd name="connsiteX1" fmla="*/ 112144 w 181155"/>
              <a:gd name="connsiteY1" fmla="*/ 60385 h 63261"/>
              <a:gd name="connsiteX2" fmla="*/ 181155 w 181155"/>
              <a:gd name="connsiteY2" fmla="*/ 17253 h 6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155" h="63261">
                <a:moveTo>
                  <a:pt x="0" y="0"/>
                </a:moveTo>
                <a:cubicBezTo>
                  <a:pt x="40976" y="28755"/>
                  <a:pt x="81952" y="57510"/>
                  <a:pt x="112144" y="60385"/>
                </a:cubicBezTo>
                <a:cubicBezTo>
                  <a:pt x="142337" y="63261"/>
                  <a:pt x="161746" y="40257"/>
                  <a:pt x="181155" y="172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orme libre 13"/>
          <p:cNvSpPr/>
          <p:nvPr/>
        </p:nvSpPr>
        <p:spPr>
          <a:xfrm rot="10800000">
            <a:off x="1357290" y="928671"/>
            <a:ext cx="357189" cy="142876"/>
          </a:xfrm>
          <a:custGeom>
            <a:avLst/>
            <a:gdLst>
              <a:gd name="connsiteX0" fmla="*/ 0 w 181155"/>
              <a:gd name="connsiteY0" fmla="*/ 0 h 63261"/>
              <a:gd name="connsiteX1" fmla="*/ 112144 w 181155"/>
              <a:gd name="connsiteY1" fmla="*/ 60385 h 63261"/>
              <a:gd name="connsiteX2" fmla="*/ 181155 w 181155"/>
              <a:gd name="connsiteY2" fmla="*/ 17253 h 632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1155" h="63261">
                <a:moveTo>
                  <a:pt x="0" y="0"/>
                </a:moveTo>
                <a:cubicBezTo>
                  <a:pt x="40976" y="28755"/>
                  <a:pt x="81952" y="57510"/>
                  <a:pt x="112144" y="60385"/>
                </a:cubicBezTo>
                <a:cubicBezTo>
                  <a:pt x="142337" y="63261"/>
                  <a:pt x="161746" y="40257"/>
                  <a:pt x="181155" y="17253"/>
                </a:cubicBezTo>
              </a:path>
            </a:pathLst>
          </a:cu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ZoneTexte 15"/>
          <p:cNvSpPr txBox="1"/>
          <p:nvPr/>
        </p:nvSpPr>
        <p:spPr>
          <a:xfrm>
            <a:off x="428596" y="1024251"/>
            <a:ext cx="1486304" cy="2616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1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Languedoc-Roussillon</a:t>
            </a:r>
            <a:r>
              <a:rPr lang="fr-FR" sz="1100" b="1" dirty="0" smtClean="0"/>
              <a:t> </a:t>
            </a:r>
            <a:endParaRPr lang="fr-FR" sz="1100" b="1" dirty="0"/>
          </a:p>
        </p:txBody>
      </p:sp>
      <p:sp>
        <p:nvSpPr>
          <p:cNvPr id="17" name="Flèche gauche 16"/>
          <p:cNvSpPr/>
          <p:nvPr/>
        </p:nvSpPr>
        <p:spPr>
          <a:xfrm rot="10800000">
            <a:off x="1517143" y="1224112"/>
            <a:ext cx="197337" cy="133186"/>
          </a:xfrm>
          <a:prstGeom prst="lef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Étoile à 5 branches 17"/>
          <p:cNvSpPr/>
          <p:nvPr/>
        </p:nvSpPr>
        <p:spPr>
          <a:xfrm>
            <a:off x="1500166" y="1357299"/>
            <a:ext cx="214314" cy="214314"/>
          </a:xfrm>
          <a:prstGeom prst="star5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ectangle 18"/>
          <p:cNvSpPr/>
          <p:nvPr/>
        </p:nvSpPr>
        <p:spPr>
          <a:xfrm>
            <a:off x="1214414" y="1643050"/>
            <a:ext cx="285752" cy="1428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 droit 19"/>
          <p:cNvCxnSpPr>
            <a:stCxn id="19" idx="1"/>
            <a:endCxn id="19" idx="0"/>
          </p:cNvCxnSpPr>
          <p:nvPr/>
        </p:nvCxnSpPr>
        <p:spPr>
          <a:xfrm rot="10800000" flipH="1">
            <a:off x="1214414" y="1643050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rot="10800000" flipH="1">
            <a:off x="1357290" y="1714488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500166" y="1643051"/>
            <a:ext cx="285752" cy="1428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Rectangle 22"/>
          <p:cNvSpPr/>
          <p:nvPr/>
        </p:nvSpPr>
        <p:spPr>
          <a:xfrm>
            <a:off x="1357290" y="1785927"/>
            <a:ext cx="285752" cy="14287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Ellipse 23"/>
          <p:cNvSpPr/>
          <p:nvPr/>
        </p:nvSpPr>
        <p:spPr>
          <a:xfrm>
            <a:off x="1357290" y="2071679"/>
            <a:ext cx="357190" cy="357190"/>
          </a:xfrm>
          <a:prstGeom prst="ellipse">
            <a:avLst/>
          </a:prstGeom>
          <a:solidFill>
            <a:srgbClr val="FF0000">
              <a:alpha val="43000"/>
            </a:srgb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Ellipse 24"/>
          <p:cNvSpPr/>
          <p:nvPr/>
        </p:nvSpPr>
        <p:spPr>
          <a:xfrm>
            <a:off x="1500166" y="2428869"/>
            <a:ext cx="214314" cy="214314"/>
          </a:xfrm>
          <a:prstGeom prst="ellipse">
            <a:avLst/>
          </a:prstGeom>
          <a:solidFill>
            <a:srgbClr val="FF0000">
              <a:alpha val="43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Forme libre 25"/>
          <p:cNvSpPr/>
          <p:nvPr/>
        </p:nvSpPr>
        <p:spPr>
          <a:xfrm>
            <a:off x="1477926" y="2693028"/>
            <a:ext cx="265814" cy="21265"/>
          </a:xfrm>
          <a:custGeom>
            <a:avLst/>
            <a:gdLst>
              <a:gd name="connsiteX0" fmla="*/ 0 w 265814"/>
              <a:gd name="connsiteY0" fmla="*/ 0 h 21265"/>
              <a:gd name="connsiteX1" fmla="*/ 223283 w 265814"/>
              <a:gd name="connsiteY1" fmla="*/ 10633 h 21265"/>
              <a:gd name="connsiteX2" fmla="*/ 223283 w 265814"/>
              <a:gd name="connsiteY2" fmla="*/ 10633 h 21265"/>
              <a:gd name="connsiteX3" fmla="*/ 223283 w 265814"/>
              <a:gd name="connsiteY3" fmla="*/ 10633 h 21265"/>
              <a:gd name="connsiteX4" fmla="*/ 265814 w 265814"/>
              <a:gd name="connsiteY4" fmla="*/ 21265 h 21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5814" h="21265">
                <a:moveTo>
                  <a:pt x="0" y="0"/>
                </a:moveTo>
                <a:lnTo>
                  <a:pt x="223283" y="10633"/>
                </a:lnTo>
                <a:lnTo>
                  <a:pt x="223283" y="10633"/>
                </a:lnTo>
                <a:lnTo>
                  <a:pt x="223283" y="10633"/>
                </a:lnTo>
                <a:lnTo>
                  <a:pt x="265814" y="21265"/>
                </a:lnTo>
              </a:path>
            </a:pathLst>
          </a:cu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osange 26"/>
          <p:cNvSpPr/>
          <p:nvPr/>
        </p:nvSpPr>
        <p:spPr>
          <a:xfrm>
            <a:off x="1500166" y="2786059"/>
            <a:ext cx="142876" cy="142876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Losange 27"/>
          <p:cNvSpPr/>
          <p:nvPr/>
        </p:nvSpPr>
        <p:spPr>
          <a:xfrm rot="2680279">
            <a:off x="1537280" y="2959649"/>
            <a:ext cx="157310" cy="170213"/>
          </a:xfrm>
          <a:prstGeom prst="diamond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1500166" y="3143249"/>
            <a:ext cx="285752" cy="14287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 droit 29"/>
          <p:cNvCxnSpPr>
            <a:stCxn id="29" idx="1"/>
            <a:endCxn id="29" idx="0"/>
          </p:cNvCxnSpPr>
          <p:nvPr/>
        </p:nvCxnSpPr>
        <p:spPr>
          <a:xfrm rot="10800000" flipH="1">
            <a:off x="1500166" y="3143249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cteur droit 30"/>
          <p:cNvCxnSpPr/>
          <p:nvPr/>
        </p:nvCxnSpPr>
        <p:spPr>
          <a:xfrm rot="10800000" flipH="1">
            <a:off x="1643042" y="3214687"/>
            <a:ext cx="142876" cy="714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llipse 31"/>
          <p:cNvSpPr/>
          <p:nvPr/>
        </p:nvSpPr>
        <p:spPr>
          <a:xfrm>
            <a:off x="1071538" y="3214686"/>
            <a:ext cx="357190" cy="357189"/>
          </a:xfrm>
          <a:prstGeom prst="ellipse">
            <a:avLst/>
          </a:prstGeom>
          <a:solidFill>
            <a:schemeClr val="bg1">
              <a:alpha val="43000"/>
            </a:schemeClr>
          </a:solidFill>
          <a:ln w="412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Ellipse 32"/>
          <p:cNvSpPr/>
          <p:nvPr/>
        </p:nvSpPr>
        <p:spPr>
          <a:xfrm>
            <a:off x="1500166" y="3571876"/>
            <a:ext cx="285752" cy="285752"/>
          </a:xfrm>
          <a:prstGeom prst="ellipse">
            <a:avLst/>
          </a:prstGeom>
          <a:solidFill>
            <a:schemeClr val="bg1"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928662" y="3643314"/>
            <a:ext cx="214314" cy="214314"/>
          </a:xfrm>
          <a:prstGeom prst="ellipse">
            <a:avLst/>
          </a:prstGeom>
          <a:solidFill>
            <a:schemeClr val="bg1"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1214414" y="3643314"/>
            <a:ext cx="214314" cy="214314"/>
          </a:xfrm>
          <a:prstGeom prst="ellipse">
            <a:avLst/>
          </a:prstGeom>
          <a:solidFill>
            <a:schemeClr val="bg1"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7" name="Connecteur droit 36"/>
          <p:cNvCxnSpPr>
            <a:stCxn id="34" idx="6"/>
            <a:endCxn id="35" idx="2"/>
          </p:cNvCxnSpPr>
          <p:nvPr/>
        </p:nvCxnSpPr>
        <p:spPr>
          <a:xfrm>
            <a:off x="1142976" y="3750471"/>
            <a:ext cx="714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37"/>
          <p:cNvCxnSpPr/>
          <p:nvPr/>
        </p:nvCxnSpPr>
        <p:spPr>
          <a:xfrm>
            <a:off x="1428728" y="3714752"/>
            <a:ext cx="71438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39"/>
          <p:cNvCxnSpPr/>
          <p:nvPr/>
        </p:nvCxnSpPr>
        <p:spPr>
          <a:xfrm>
            <a:off x="1071538" y="3929066"/>
            <a:ext cx="571504" cy="1588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>
            <a:off x="1142976" y="4070354"/>
            <a:ext cx="571504" cy="1588"/>
          </a:xfrm>
          <a:prstGeom prst="line">
            <a:avLst/>
          </a:prstGeom>
          <a:ln w="127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rot="5400000">
            <a:off x="1357290" y="4214818"/>
            <a:ext cx="142876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>
            <a:off x="1285852" y="4214818"/>
            <a:ext cx="214314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/>
          <p:nvPr/>
        </p:nvCxnSpPr>
        <p:spPr>
          <a:xfrm rot="16200000" flipH="1">
            <a:off x="1357290" y="4143380"/>
            <a:ext cx="142876" cy="1428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/>
          <p:nvPr/>
        </p:nvCxnSpPr>
        <p:spPr>
          <a:xfrm>
            <a:off x="1214414" y="4356106"/>
            <a:ext cx="428628" cy="1588"/>
          </a:xfrm>
          <a:prstGeom prst="line">
            <a:avLst/>
          </a:prstGeom>
          <a:ln w="3492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Ellipse 49"/>
          <p:cNvSpPr/>
          <p:nvPr/>
        </p:nvSpPr>
        <p:spPr>
          <a:xfrm>
            <a:off x="1428728" y="4572008"/>
            <a:ext cx="214314" cy="214314"/>
          </a:xfrm>
          <a:prstGeom prst="ellipse">
            <a:avLst/>
          </a:prstGeom>
          <a:solidFill>
            <a:schemeClr val="tx2">
              <a:lumMod val="20000"/>
              <a:lumOff val="80000"/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2" name="Connecteur droit avec flèche 51"/>
          <p:cNvCxnSpPr>
            <a:stCxn id="50" idx="6"/>
          </p:cNvCxnSpPr>
          <p:nvPr/>
        </p:nvCxnSpPr>
        <p:spPr>
          <a:xfrm>
            <a:off x="1643042" y="4679165"/>
            <a:ext cx="142876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riangle isocèle 52"/>
          <p:cNvSpPr/>
          <p:nvPr/>
        </p:nvSpPr>
        <p:spPr>
          <a:xfrm>
            <a:off x="1285852" y="4714884"/>
            <a:ext cx="214314" cy="214314"/>
          </a:xfrm>
          <a:prstGeom prst="triangle">
            <a:avLst/>
          </a:prstGeom>
          <a:ln w="12700">
            <a:solidFill>
              <a:schemeClr val="tx1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Triangle isocèle 53"/>
          <p:cNvSpPr/>
          <p:nvPr/>
        </p:nvSpPr>
        <p:spPr>
          <a:xfrm>
            <a:off x="1571604" y="4929198"/>
            <a:ext cx="142876" cy="142876"/>
          </a:xfrm>
          <a:prstGeom prst="triangle">
            <a:avLst/>
          </a:prstGeom>
          <a:ln w="12700">
            <a:solidFill>
              <a:schemeClr val="tx1">
                <a:alpha val="42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6" name="Connecteur droit 55"/>
          <p:cNvCxnSpPr/>
          <p:nvPr/>
        </p:nvCxnSpPr>
        <p:spPr>
          <a:xfrm>
            <a:off x="1357290" y="5214950"/>
            <a:ext cx="35719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/>
          <p:cNvCxnSpPr/>
          <p:nvPr/>
        </p:nvCxnSpPr>
        <p:spPr>
          <a:xfrm>
            <a:off x="1357290" y="5286388"/>
            <a:ext cx="357190" cy="1588"/>
          </a:xfrm>
          <a:prstGeom prst="line">
            <a:avLst/>
          </a:prstGeom>
          <a:ln w="285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Égal 57"/>
          <p:cNvSpPr/>
          <p:nvPr/>
        </p:nvSpPr>
        <p:spPr>
          <a:xfrm rot="5400000">
            <a:off x="1428728" y="5357826"/>
            <a:ext cx="214314" cy="214314"/>
          </a:xfrm>
          <a:prstGeom prst="mathEqual">
            <a:avLst/>
          </a:prstGeom>
          <a:solidFill>
            <a:schemeClr val="tx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9" name="Égal 58"/>
          <p:cNvSpPr/>
          <p:nvPr/>
        </p:nvSpPr>
        <p:spPr>
          <a:xfrm rot="5400000">
            <a:off x="4071934" y="5286388"/>
            <a:ext cx="214314" cy="214314"/>
          </a:xfrm>
          <a:prstGeom prst="mathEqual">
            <a:avLst/>
          </a:prstGeom>
          <a:solidFill>
            <a:schemeClr val="tx1">
              <a:lumMod val="65000"/>
              <a:lumOff val="3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60" name="Ellipse 59"/>
          <p:cNvSpPr/>
          <p:nvPr/>
        </p:nvSpPr>
        <p:spPr>
          <a:xfrm>
            <a:off x="714348" y="5572140"/>
            <a:ext cx="357190" cy="357189"/>
          </a:xfrm>
          <a:prstGeom prst="ellipse">
            <a:avLst/>
          </a:prstGeom>
          <a:solidFill>
            <a:schemeClr val="bg1"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1214414" y="5643578"/>
            <a:ext cx="285752" cy="285752"/>
          </a:xfrm>
          <a:prstGeom prst="ellipse">
            <a:avLst/>
          </a:prstGeom>
          <a:solidFill>
            <a:schemeClr val="bg1"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0" y="5429264"/>
            <a:ext cx="571504" cy="571504"/>
          </a:xfrm>
          <a:prstGeom prst="ellipse">
            <a:avLst/>
          </a:prstGeom>
          <a:solidFill>
            <a:schemeClr val="bg1">
              <a:alpha val="43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avec flèche 63"/>
          <p:cNvCxnSpPr/>
          <p:nvPr/>
        </p:nvCxnSpPr>
        <p:spPr>
          <a:xfrm>
            <a:off x="1214414" y="6143644"/>
            <a:ext cx="500066" cy="158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Flèche gauche 64"/>
          <p:cNvSpPr/>
          <p:nvPr/>
        </p:nvSpPr>
        <p:spPr>
          <a:xfrm rot="10800000">
            <a:off x="1428728" y="6286520"/>
            <a:ext cx="285740" cy="214326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Rectangle 65"/>
          <p:cNvSpPr/>
          <p:nvPr/>
        </p:nvSpPr>
        <p:spPr>
          <a:xfrm>
            <a:off x="1428728" y="6500834"/>
            <a:ext cx="142876" cy="142876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1571604" y="6643686"/>
            <a:ext cx="214314" cy="214314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4071934" y="1000108"/>
            <a:ext cx="357190" cy="357189"/>
          </a:xfrm>
          <a:prstGeom prst="ellipse">
            <a:avLst/>
          </a:prstGeom>
          <a:solidFill>
            <a:schemeClr val="bg1">
              <a:alpha val="43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122</Words>
  <Application>Microsoft Office PowerPoint</Application>
  <PresentationFormat>Affichage à l'écran (4:3)</PresentationFormat>
  <Paragraphs>96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Neree Manuel</dc:creator>
  <cp:lastModifiedBy>Neree Manuel</cp:lastModifiedBy>
  <cp:revision>31</cp:revision>
  <dcterms:created xsi:type="dcterms:W3CDTF">2016-10-29T15:59:48Z</dcterms:created>
  <dcterms:modified xsi:type="dcterms:W3CDTF">2016-10-29T20:57:43Z</dcterms:modified>
</cp:coreProperties>
</file>