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DFE7-7AA1-44E0-A2FB-310D82B9BA7B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764CA-FBBD-4158-B79B-B9F06F05115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64CA-FBBD-4158-B79B-B9F06F051155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75A83-0A71-43FD-8103-AF315D8612D6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073B2-FB0D-4272-90AC-72E2CCC90CB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5984" y="857232"/>
            <a:ext cx="4929222" cy="4786346"/>
          </a:xfrm>
          <a:prstGeom prst="rect">
            <a:avLst/>
          </a:prstGeom>
          <a:ln w="24447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4" idx="3"/>
          </p:cNvCxnSpPr>
          <p:nvPr/>
        </p:nvCxnSpPr>
        <p:spPr>
          <a:xfrm>
            <a:off x="2143108" y="3214686"/>
            <a:ext cx="5072098" cy="3571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4" idx="2"/>
          </p:cNvCxnSpPr>
          <p:nvPr/>
        </p:nvCxnSpPr>
        <p:spPr>
          <a:xfrm rot="5400000" flipH="1">
            <a:off x="2411001" y="3303984"/>
            <a:ext cx="4643470" cy="3571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rc 15"/>
          <p:cNvCxnSpPr/>
          <p:nvPr/>
        </p:nvCxnSpPr>
        <p:spPr>
          <a:xfrm rot="5400000" flipH="1" flipV="1">
            <a:off x="2928926" y="1714488"/>
            <a:ext cx="3571900" cy="314327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rc 17"/>
          <p:cNvCxnSpPr/>
          <p:nvPr/>
        </p:nvCxnSpPr>
        <p:spPr>
          <a:xfrm>
            <a:off x="3000364" y="1714488"/>
            <a:ext cx="3500462" cy="307183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 flipH="1" flipV="1">
            <a:off x="4321967" y="6250801"/>
            <a:ext cx="642942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10800000">
            <a:off x="7500958" y="3213098"/>
            <a:ext cx="642942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1071538" y="3357562"/>
            <a:ext cx="1000133" cy="793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857356" y="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L’espace Schengen</a:t>
            </a:r>
            <a:endParaRPr lang="fr-FR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manuel</cp:lastModifiedBy>
  <cp:revision>1</cp:revision>
  <dcterms:created xsi:type="dcterms:W3CDTF">2013-06-14T11:23:53Z</dcterms:created>
  <dcterms:modified xsi:type="dcterms:W3CDTF">2013-06-14T11:31:50Z</dcterms:modified>
</cp:coreProperties>
</file>