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4522-FAF7-4C9D-B4A4-8B725D79C42F}" type="datetimeFigureOut">
              <a:rPr lang="fr-FR" smtClean="0"/>
              <a:t>14/06/2013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BF48-A221-4872-9BBE-54843E929E2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7554" y="2143116"/>
            <a:ext cx="2714644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43438" y="2143116"/>
            <a:ext cx="1428760" cy="31432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rot="5400000">
            <a:off x="2928132" y="3714752"/>
            <a:ext cx="342902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143372" y="292893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143372" y="371316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143372" y="442754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786182" y="571480"/>
            <a:ext cx="176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Interface </a:t>
            </a:r>
            <a:endParaRPr lang="fr-F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1</cp:revision>
  <dcterms:created xsi:type="dcterms:W3CDTF">2013-06-14T08:03:31Z</dcterms:created>
  <dcterms:modified xsi:type="dcterms:W3CDTF">2013-06-14T08:06:32Z</dcterms:modified>
</cp:coreProperties>
</file>