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850F-D76B-4B05-BA17-EF6E927A2183}" type="datetimeFigureOut">
              <a:rPr lang="fr-FR" smtClean="0"/>
              <a:t>22/03/2013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FF2E-A4A9-4994-8875-8D8C8094FAA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1142984"/>
            <a:ext cx="6858048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1142984"/>
            <a:ext cx="6858048" cy="4500594"/>
          </a:xfrm>
          <a:prstGeom prst="rect">
            <a:avLst/>
          </a:prstGeom>
          <a:gradFill flip="none" rotWithShape="1">
            <a:gsLst>
              <a:gs pos="2300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4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 rot="19292047">
            <a:off x="3392832" y="1096985"/>
            <a:ext cx="1377584" cy="4669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000232" y="4929198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714744" y="3071810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286512" y="1142984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929322" y="2643182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4857752" y="4429132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571736" y="1571612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28860" y="3143248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000496" y="3214686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143504" y="4786322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857488" y="2000240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286512" y="2786058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6572264" y="1428736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714612" y="3571876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357422" y="5286388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6728508">
            <a:off x="2247150" y="4178230"/>
            <a:ext cx="1879980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8847250">
            <a:off x="1376639" y="2892346"/>
            <a:ext cx="1879980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714364">
            <a:off x="4372081" y="3424607"/>
            <a:ext cx="2772262" cy="42862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20710275">
            <a:off x="4152056" y="2224128"/>
            <a:ext cx="2772262" cy="42862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14282" y="0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Les disparités socio-spatiales des territoires : un enjeu de la politique européenne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326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disparités</a:t>
                      </a:r>
                      <a:r>
                        <a:rPr lang="fr-FR" b="1" baseline="0" dirty="0" smtClean="0"/>
                        <a:t> socio-spatiales du territoire européen  sont à l’origines de..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…politiques</a:t>
                      </a:r>
                      <a:r>
                        <a:rPr lang="fr-FR" b="1" baseline="0" dirty="0" smtClean="0"/>
                        <a:t> destinées à les réduire. Elles sont  parfois contrariées par des contraintes </a:t>
                      </a:r>
                      <a:endParaRPr lang="fr-FR" b="1" dirty="0"/>
                    </a:p>
                  </a:txBody>
                  <a:tcPr/>
                </a:tc>
              </a:tr>
              <a:tr h="4285309">
                <a:tc>
                  <a:txBody>
                    <a:bodyPr/>
                    <a:lstStyle/>
                    <a:p>
                      <a:r>
                        <a:rPr lang="fr-FR" dirty="0" smtClean="0"/>
                        <a:t>Un gradient</a:t>
                      </a:r>
                      <a:r>
                        <a:rPr lang="fr-FR" baseline="0" dirty="0" smtClean="0"/>
                        <a:t> ouest-est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… et nord sud 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Des inégalités de richesses et de développement.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Des zones de pauvreté ou de difficultés sociales ….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…..se distinguent dans des espaces de concentration de richesses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 nom de la cohésion territoriale,</a:t>
                      </a:r>
                      <a:r>
                        <a:rPr lang="fr-FR" baseline="0" dirty="0" smtClean="0"/>
                        <a:t> l’aide européenne au développement 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…est désormais réorientée vers les PECO, dans le contexte d’un élargissement à moyens constants.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Dans un contexte de crise et de mondialisation, il existe un risque de concentration des efforts dans les territoires présentant les plus fortes potentialités </a:t>
                      </a:r>
                      <a:endParaRPr lang="fr-FR" dirty="0"/>
                    </a:p>
                  </a:txBody>
                  <a:tcPr/>
                </a:tc>
              </a:tr>
              <a:tr h="1889425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                                                                   La</a:t>
                      </a:r>
                      <a:r>
                        <a:rPr lang="fr-FR" baseline="0" dirty="0" smtClean="0"/>
                        <a:t> dorsale européenne 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                                              ou les métropole de la pieuvre rouge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2500298" y="857232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2499504" y="1428736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00430" y="2285992"/>
            <a:ext cx="1000132" cy="714380"/>
          </a:xfrm>
          <a:prstGeom prst="rect">
            <a:avLst/>
          </a:prstGeom>
          <a:gradFill flip="none" rotWithShape="1">
            <a:gsLst>
              <a:gs pos="2300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4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43042" y="3643314"/>
            <a:ext cx="142876" cy="214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143372" y="6143620"/>
            <a:ext cx="57150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rot="19292047">
            <a:off x="6436544" y="4960250"/>
            <a:ext cx="646907" cy="1568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8847250">
            <a:off x="8349822" y="958658"/>
            <a:ext cx="752247" cy="37547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0710275">
            <a:off x="7969863" y="2249484"/>
            <a:ext cx="887209" cy="43020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137</Words>
  <Application>Microsoft Office PowerPoint</Application>
  <PresentationFormat>Affichage à l'écran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3</cp:revision>
  <dcterms:created xsi:type="dcterms:W3CDTF">2013-03-22T06:35:30Z</dcterms:created>
  <dcterms:modified xsi:type="dcterms:W3CDTF">2013-03-22T08:16:14Z</dcterms:modified>
</cp:coreProperties>
</file>