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62D36-8E64-4446-9031-CCE9CB3D63E2}" type="datetimeFigureOut">
              <a:rPr lang="fr-FR" smtClean="0"/>
              <a:t>14/12/2012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B93B7-E23A-4CEB-B9FF-8D15C8A7B561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 rot="5383730">
            <a:off x="1514663" y="1017261"/>
            <a:ext cx="6472238" cy="5184775"/>
          </a:xfrm>
          <a:prstGeom prst="hexagon">
            <a:avLst>
              <a:gd name="adj" fmla="val 31208"/>
              <a:gd name="vf" fmla="val 11547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 vert="eaVert" wrap="none" anchor="ctr"/>
          <a:lstStyle/>
          <a:p>
            <a:pPr algn="ctr"/>
            <a:endParaRPr lang="fr-FR" sz="4400">
              <a:solidFill>
                <a:schemeClr val="tx2"/>
              </a:solidFill>
            </a:endParaRPr>
          </a:p>
          <a:p>
            <a:pPr algn="ctr"/>
            <a:endParaRPr lang="fr-FR"/>
          </a:p>
        </p:txBody>
      </p:sp>
      <p:sp>
        <p:nvSpPr>
          <p:cNvPr id="5" name="Freeform 30" descr="Rayures verticales (blanc/noir)"/>
          <p:cNvSpPr>
            <a:spLocks/>
          </p:cNvSpPr>
          <p:nvPr/>
        </p:nvSpPr>
        <p:spPr bwMode="auto">
          <a:xfrm>
            <a:off x="4114800" y="381000"/>
            <a:ext cx="1371600" cy="1066800"/>
          </a:xfrm>
          <a:custGeom>
            <a:avLst/>
            <a:gdLst>
              <a:gd name="T0" fmla="*/ 0 w 864"/>
              <a:gd name="T1" fmla="*/ 240 h 672"/>
              <a:gd name="T2" fmla="*/ 528 w 864"/>
              <a:gd name="T3" fmla="*/ 672 h 672"/>
              <a:gd name="T4" fmla="*/ 864 w 864"/>
              <a:gd name="T5" fmla="*/ 336 h 672"/>
              <a:gd name="T6" fmla="*/ 384 w 864"/>
              <a:gd name="T7" fmla="*/ 0 h 672"/>
              <a:gd name="T8" fmla="*/ 0 w 864"/>
              <a:gd name="T9" fmla="*/ 24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"/>
              <a:gd name="T16" fmla="*/ 0 h 672"/>
              <a:gd name="T17" fmla="*/ 864 w 86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" h="672">
                <a:moveTo>
                  <a:pt x="0" y="240"/>
                </a:moveTo>
                <a:lnTo>
                  <a:pt x="528" y="672"/>
                </a:lnTo>
                <a:lnTo>
                  <a:pt x="864" y="336"/>
                </a:lnTo>
                <a:lnTo>
                  <a:pt x="384" y="0"/>
                </a:lnTo>
                <a:lnTo>
                  <a:pt x="0" y="240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Oval 4"/>
          <p:cNvSpPr>
            <a:spLocks noChangeArrowheads="1"/>
          </p:cNvSpPr>
          <p:nvPr/>
        </p:nvSpPr>
        <p:spPr bwMode="auto">
          <a:xfrm>
            <a:off x="5181600" y="2133600"/>
            <a:ext cx="152400" cy="1524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>
            <a:off x="4876800" y="21336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r-FR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4267200" y="1676400"/>
            <a:ext cx="1143000" cy="1143000"/>
          </a:xfrm>
          <a:prstGeom prst="ellipse">
            <a:avLst/>
          </a:prstGeom>
          <a:solidFill>
            <a:srgbClr val="99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4" name="Freeform 31" descr="Rayures verticales (blanc/noir)"/>
          <p:cNvSpPr>
            <a:spLocks/>
          </p:cNvSpPr>
          <p:nvPr/>
        </p:nvSpPr>
        <p:spPr bwMode="auto">
          <a:xfrm>
            <a:off x="6400800" y="1447800"/>
            <a:ext cx="533400" cy="1441450"/>
          </a:xfrm>
          <a:custGeom>
            <a:avLst/>
            <a:gdLst>
              <a:gd name="T0" fmla="*/ 0 w 336"/>
              <a:gd name="T1" fmla="*/ 0 h 908"/>
              <a:gd name="T2" fmla="*/ 0 w 336"/>
              <a:gd name="T3" fmla="*/ 672 h 908"/>
              <a:gd name="T4" fmla="*/ 138 w 336"/>
              <a:gd name="T5" fmla="*/ 908 h 908"/>
              <a:gd name="T6" fmla="*/ 230 w 336"/>
              <a:gd name="T7" fmla="*/ 885 h 908"/>
              <a:gd name="T8" fmla="*/ 276 w 336"/>
              <a:gd name="T9" fmla="*/ 816 h 908"/>
              <a:gd name="T10" fmla="*/ 336 w 336"/>
              <a:gd name="T11" fmla="*/ 192 h 908"/>
              <a:gd name="T12" fmla="*/ 0 w 336"/>
              <a:gd name="T13" fmla="*/ 0 h 9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6"/>
              <a:gd name="T22" fmla="*/ 0 h 908"/>
              <a:gd name="T23" fmla="*/ 336 w 336"/>
              <a:gd name="T24" fmla="*/ 908 h 9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6" h="908">
                <a:moveTo>
                  <a:pt x="0" y="0"/>
                </a:moveTo>
                <a:lnTo>
                  <a:pt x="0" y="672"/>
                </a:lnTo>
                <a:cubicBezTo>
                  <a:pt x="27" y="812"/>
                  <a:pt x="22" y="830"/>
                  <a:pt x="138" y="908"/>
                </a:cubicBezTo>
                <a:cubicBezTo>
                  <a:pt x="169" y="900"/>
                  <a:pt x="205" y="905"/>
                  <a:pt x="230" y="885"/>
                </a:cubicBezTo>
                <a:cubicBezTo>
                  <a:pt x="325" y="809"/>
                  <a:pt x="207" y="816"/>
                  <a:pt x="276" y="816"/>
                </a:cubicBezTo>
                <a:lnTo>
                  <a:pt x="336" y="192"/>
                </a:lnTo>
                <a:lnTo>
                  <a:pt x="0" y="0"/>
                </a:lnTo>
                <a:close/>
              </a:path>
            </a:pathLst>
          </a:custGeom>
          <a:pattFill prst="ltVert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4267200" y="1676400"/>
            <a:ext cx="1143000" cy="1143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20" name="Freeform 30" descr="Rayures verticales (blanc/noir)"/>
          <p:cNvSpPr>
            <a:spLocks/>
          </p:cNvSpPr>
          <p:nvPr/>
        </p:nvSpPr>
        <p:spPr bwMode="auto">
          <a:xfrm>
            <a:off x="4129094" y="357166"/>
            <a:ext cx="1371600" cy="1066800"/>
          </a:xfrm>
          <a:custGeom>
            <a:avLst/>
            <a:gdLst>
              <a:gd name="T0" fmla="*/ 0 w 864"/>
              <a:gd name="T1" fmla="*/ 240 h 672"/>
              <a:gd name="T2" fmla="*/ 528 w 864"/>
              <a:gd name="T3" fmla="*/ 672 h 672"/>
              <a:gd name="T4" fmla="*/ 864 w 864"/>
              <a:gd name="T5" fmla="*/ 336 h 672"/>
              <a:gd name="T6" fmla="*/ 384 w 864"/>
              <a:gd name="T7" fmla="*/ 0 h 672"/>
              <a:gd name="T8" fmla="*/ 0 w 864"/>
              <a:gd name="T9" fmla="*/ 240 h 67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864"/>
              <a:gd name="T16" fmla="*/ 0 h 672"/>
              <a:gd name="T17" fmla="*/ 864 w 864"/>
              <a:gd name="T18" fmla="*/ 672 h 67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864" h="672">
                <a:moveTo>
                  <a:pt x="0" y="240"/>
                </a:moveTo>
                <a:lnTo>
                  <a:pt x="528" y="672"/>
                </a:lnTo>
                <a:lnTo>
                  <a:pt x="864" y="336"/>
                </a:lnTo>
                <a:lnTo>
                  <a:pt x="384" y="0"/>
                </a:lnTo>
                <a:lnTo>
                  <a:pt x="0" y="240"/>
                </a:lnTo>
                <a:close/>
              </a:path>
            </a:pathLst>
          </a:custGeom>
          <a:solidFill>
            <a:srgbClr val="FF0000">
              <a:alpha val="66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1" name="Freeform 31" descr="Rayures verticales (blanc/noir)"/>
          <p:cNvSpPr>
            <a:spLocks/>
          </p:cNvSpPr>
          <p:nvPr/>
        </p:nvSpPr>
        <p:spPr bwMode="auto">
          <a:xfrm>
            <a:off x="6429388" y="1428736"/>
            <a:ext cx="533400" cy="1441450"/>
          </a:xfrm>
          <a:custGeom>
            <a:avLst/>
            <a:gdLst>
              <a:gd name="T0" fmla="*/ 0 w 336"/>
              <a:gd name="T1" fmla="*/ 0 h 908"/>
              <a:gd name="T2" fmla="*/ 0 w 336"/>
              <a:gd name="T3" fmla="*/ 672 h 908"/>
              <a:gd name="T4" fmla="*/ 138 w 336"/>
              <a:gd name="T5" fmla="*/ 908 h 908"/>
              <a:gd name="T6" fmla="*/ 230 w 336"/>
              <a:gd name="T7" fmla="*/ 885 h 908"/>
              <a:gd name="T8" fmla="*/ 276 w 336"/>
              <a:gd name="T9" fmla="*/ 816 h 908"/>
              <a:gd name="T10" fmla="*/ 336 w 336"/>
              <a:gd name="T11" fmla="*/ 192 h 908"/>
              <a:gd name="T12" fmla="*/ 0 w 336"/>
              <a:gd name="T13" fmla="*/ 0 h 90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6"/>
              <a:gd name="T22" fmla="*/ 0 h 908"/>
              <a:gd name="T23" fmla="*/ 336 w 336"/>
              <a:gd name="T24" fmla="*/ 908 h 90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6" h="908">
                <a:moveTo>
                  <a:pt x="0" y="0"/>
                </a:moveTo>
                <a:lnTo>
                  <a:pt x="0" y="672"/>
                </a:lnTo>
                <a:cubicBezTo>
                  <a:pt x="27" y="812"/>
                  <a:pt x="22" y="830"/>
                  <a:pt x="138" y="908"/>
                </a:cubicBezTo>
                <a:cubicBezTo>
                  <a:pt x="169" y="900"/>
                  <a:pt x="205" y="905"/>
                  <a:pt x="230" y="885"/>
                </a:cubicBezTo>
                <a:cubicBezTo>
                  <a:pt x="325" y="809"/>
                  <a:pt x="207" y="816"/>
                  <a:pt x="276" y="816"/>
                </a:cubicBezTo>
                <a:lnTo>
                  <a:pt x="336" y="192"/>
                </a:lnTo>
                <a:lnTo>
                  <a:pt x="0" y="0"/>
                </a:lnTo>
                <a:close/>
              </a:path>
            </a:pathLst>
          </a:custGeom>
          <a:solidFill>
            <a:srgbClr val="FF0000">
              <a:alpha val="64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22" name="Oval 19"/>
          <p:cNvSpPr>
            <a:spLocks noChangeArrowheads="1"/>
          </p:cNvSpPr>
          <p:nvPr/>
        </p:nvSpPr>
        <p:spPr bwMode="auto">
          <a:xfrm>
            <a:off x="5791200" y="4038600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cxnSp>
        <p:nvCxnSpPr>
          <p:cNvPr id="24" name="Connecteur droit 23"/>
          <p:cNvCxnSpPr/>
          <p:nvPr/>
        </p:nvCxnSpPr>
        <p:spPr>
          <a:xfrm rot="16200000" flipH="1">
            <a:off x="2035951" y="2035959"/>
            <a:ext cx="5572164" cy="3071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llipse 24"/>
          <p:cNvSpPr/>
          <p:nvPr/>
        </p:nvSpPr>
        <p:spPr>
          <a:xfrm>
            <a:off x="3428992" y="1000108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Ellipse 25"/>
          <p:cNvSpPr/>
          <p:nvPr/>
        </p:nvSpPr>
        <p:spPr>
          <a:xfrm>
            <a:off x="4643438" y="285728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Ellipse 26"/>
          <p:cNvSpPr/>
          <p:nvPr/>
        </p:nvSpPr>
        <p:spPr>
          <a:xfrm>
            <a:off x="2071670" y="3000372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Ellipse 28"/>
          <p:cNvSpPr/>
          <p:nvPr/>
        </p:nvSpPr>
        <p:spPr>
          <a:xfrm>
            <a:off x="6072198" y="5857892"/>
            <a:ext cx="142876" cy="21431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31" name="Connecteur droit avec flèche 30"/>
          <p:cNvCxnSpPr>
            <a:stCxn id="26" idx="1"/>
          </p:cNvCxnSpPr>
          <p:nvPr/>
        </p:nvCxnSpPr>
        <p:spPr>
          <a:xfrm rot="16200000" flipV="1">
            <a:off x="4388174" y="40926"/>
            <a:ext cx="102824" cy="4495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16200000" flipV="1">
            <a:off x="3214678" y="785794"/>
            <a:ext cx="214314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cteur droit avec flèche 36"/>
          <p:cNvCxnSpPr>
            <a:stCxn id="27" idx="1"/>
          </p:cNvCxnSpPr>
          <p:nvPr/>
        </p:nvCxnSpPr>
        <p:spPr>
          <a:xfrm rot="16200000" flipV="1">
            <a:off x="1923563" y="2862727"/>
            <a:ext cx="31386" cy="3066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avec flèche 38"/>
          <p:cNvCxnSpPr>
            <a:stCxn id="29" idx="2"/>
          </p:cNvCxnSpPr>
          <p:nvPr/>
        </p:nvCxnSpPr>
        <p:spPr>
          <a:xfrm rot="10800000" flipH="1" flipV="1">
            <a:off x="6072198" y="5965048"/>
            <a:ext cx="285752" cy="3929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avec flèche 40"/>
          <p:cNvCxnSpPr/>
          <p:nvPr/>
        </p:nvCxnSpPr>
        <p:spPr>
          <a:xfrm rot="10800000">
            <a:off x="2571736" y="2143116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avec flèche 42"/>
          <p:cNvCxnSpPr/>
          <p:nvPr/>
        </p:nvCxnSpPr>
        <p:spPr>
          <a:xfrm rot="5400000">
            <a:off x="3178959" y="3464719"/>
            <a:ext cx="1214446" cy="100013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/>
          <p:cNvCxnSpPr/>
          <p:nvPr/>
        </p:nvCxnSpPr>
        <p:spPr>
          <a:xfrm rot="16200000" flipH="1">
            <a:off x="4036215" y="4964917"/>
            <a:ext cx="1571636" cy="714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4429124" y="1928802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Rectangle 46"/>
          <p:cNvSpPr/>
          <p:nvPr/>
        </p:nvSpPr>
        <p:spPr>
          <a:xfrm>
            <a:off x="4929190" y="1928802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Rectangle 47"/>
          <p:cNvSpPr/>
          <p:nvPr/>
        </p:nvSpPr>
        <p:spPr>
          <a:xfrm>
            <a:off x="4714876" y="2643182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48"/>
          <p:cNvSpPr/>
          <p:nvPr/>
        </p:nvSpPr>
        <p:spPr>
          <a:xfrm>
            <a:off x="5072066" y="2357430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Rectangle 49"/>
          <p:cNvSpPr/>
          <p:nvPr/>
        </p:nvSpPr>
        <p:spPr>
          <a:xfrm>
            <a:off x="4357686" y="2285992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50"/>
          <p:cNvSpPr/>
          <p:nvPr/>
        </p:nvSpPr>
        <p:spPr>
          <a:xfrm>
            <a:off x="6143636" y="4429132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51"/>
          <p:cNvSpPr/>
          <p:nvPr/>
        </p:nvSpPr>
        <p:spPr>
          <a:xfrm>
            <a:off x="3428992" y="4857760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6" name="Connecteur droit avec flèche 55"/>
          <p:cNvCxnSpPr/>
          <p:nvPr/>
        </p:nvCxnSpPr>
        <p:spPr>
          <a:xfrm rot="10800000">
            <a:off x="357158" y="3429000"/>
            <a:ext cx="1214446" cy="158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/>
          <p:nvPr/>
        </p:nvCxnSpPr>
        <p:spPr>
          <a:xfrm rot="10800000" flipV="1">
            <a:off x="2214546" y="6072206"/>
            <a:ext cx="642942" cy="50006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 droit avec flèche 57"/>
          <p:cNvCxnSpPr/>
          <p:nvPr/>
        </p:nvCxnSpPr>
        <p:spPr>
          <a:xfrm>
            <a:off x="7500958" y="3500438"/>
            <a:ext cx="1071570" cy="158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Ellipse 64"/>
          <p:cNvSpPr/>
          <p:nvPr/>
        </p:nvSpPr>
        <p:spPr>
          <a:xfrm>
            <a:off x="5572132" y="3571876"/>
            <a:ext cx="142876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7" name="Ellipse 66"/>
          <p:cNvSpPr/>
          <p:nvPr/>
        </p:nvSpPr>
        <p:spPr>
          <a:xfrm>
            <a:off x="4643438" y="5143512"/>
            <a:ext cx="142876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2" name="Ellipse 71"/>
          <p:cNvSpPr/>
          <p:nvPr/>
        </p:nvSpPr>
        <p:spPr>
          <a:xfrm>
            <a:off x="3929058" y="4643446"/>
            <a:ext cx="142876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3" name="Ellipse 72"/>
          <p:cNvSpPr/>
          <p:nvPr/>
        </p:nvSpPr>
        <p:spPr>
          <a:xfrm>
            <a:off x="5429256" y="4429132"/>
            <a:ext cx="142876" cy="214314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74" name="ZoneTexte 73"/>
          <p:cNvSpPr txBox="1"/>
          <p:nvPr/>
        </p:nvSpPr>
        <p:spPr>
          <a:xfrm>
            <a:off x="0" y="0"/>
            <a:ext cx="27146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héritages et les dynamiques de l’espace industriel français dans le contexte de la mondialisation (sur une proposition des 1TC2)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0" y="520086"/>
            <a:ext cx="9144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 Les héritages de l’espace industriel Français</a:t>
            </a:r>
          </a:p>
          <a:p>
            <a:r>
              <a:rPr lang="fr-FR" dirty="0" smtClean="0"/>
              <a:t>              Anciens bassins industriels </a:t>
            </a:r>
          </a:p>
          <a:p>
            <a:endParaRPr lang="fr-FR" dirty="0" smtClean="0"/>
          </a:p>
          <a:p>
            <a:r>
              <a:rPr lang="fr-FR" dirty="0" smtClean="0"/>
              <a:t> \         </a:t>
            </a:r>
            <a:r>
              <a:rPr lang="fr-FR" dirty="0"/>
              <a:t> </a:t>
            </a:r>
            <a:r>
              <a:rPr lang="fr-FR" dirty="0" smtClean="0"/>
              <a:t>  Ligne Le Havre Marseille  qui divise le territoire entre une France industrialisée et une France qui l’est moins.</a:t>
            </a:r>
          </a:p>
          <a:p>
            <a:endParaRPr lang="fr-FR" dirty="0"/>
          </a:p>
          <a:p>
            <a:r>
              <a:rPr lang="fr-FR" dirty="0" smtClean="0"/>
              <a:t>               Pôles industriels majeurs </a:t>
            </a:r>
          </a:p>
          <a:p>
            <a:endParaRPr lang="fr-FR" dirty="0"/>
          </a:p>
          <a:p>
            <a:r>
              <a:rPr lang="fr-FR" b="1" dirty="0" smtClean="0">
                <a:solidFill>
                  <a:srgbClr val="FF0000"/>
                </a:solidFill>
              </a:rPr>
              <a:t>II Les dynamiques de l’espace industriel français dans le contexte de la mondialisation</a:t>
            </a:r>
          </a:p>
          <a:p>
            <a:endParaRPr lang="fr-FR" dirty="0"/>
          </a:p>
          <a:p>
            <a:r>
              <a:rPr lang="fr-FR" dirty="0" smtClean="0"/>
              <a:t>             Régions et pôles en reconversion</a:t>
            </a:r>
          </a:p>
          <a:p>
            <a:endParaRPr lang="fr-FR" dirty="0"/>
          </a:p>
          <a:p>
            <a:r>
              <a:rPr lang="fr-FR" dirty="0" smtClean="0"/>
              <a:t>              Les zones industrialo-portuaires, reflets de la littoralisation</a:t>
            </a:r>
          </a:p>
          <a:p>
            <a:endParaRPr lang="fr-FR" dirty="0"/>
          </a:p>
          <a:p>
            <a:r>
              <a:rPr lang="fr-FR" dirty="0" smtClean="0"/>
              <a:t>             Un redéploiement industriel amorcé </a:t>
            </a:r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dirty="0" smtClean="0"/>
              <a:t>            Des délocalisations</a:t>
            </a:r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dirty="0" smtClean="0"/>
              <a:t>            Des pôles de compétitivité à vocation mondiale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Oval 19"/>
          <p:cNvSpPr>
            <a:spLocks noChangeArrowheads="1"/>
          </p:cNvSpPr>
          <p:nvPr/>
        </p:nvSpPr>
        <p:spPr bwMode="auto">
          <a:xfrm>
            <a:off x="71406" y="2091698"/>
            <a:ext cx="533400" cy="533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71438" y="877252"/>
            <a:ext cx="571472" cy="35719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1" name="Groupe 10"/>
          <p:cNvGrpSpPr/>
          <p:nvPr/>
        </p:nvGrpSpPr>
        <p:grpSpPr>
          <a:xfrm>
            <a:off x="71438" y="3234706"/>
            <a:ext cx="571472" cy="500066"/>
            <a:chOff x="71438" y="2714620"/>
            <a:chExt cx="571472" cy="500066"/>
          </a:xfrm>
        </p:grpSpPr>
        <p:sp>
          <p:nvSpPr>
            <p:cNvPr id="3" name="Rectangle 2"/>
            <p:cNvSpPr/>
            <p:nvPr/>
          </p:nvSpPr>
          <p:spPr>
            <a:xfrm>
              <a:off x="71438" y="2786058"/>
              <a:ext cx="571472" cy="3571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7" name="Connecteur droit 6"/>
            <p:cNvCxnSpPr/>
            <p:nvPr/>
          </p:nvCxnSpPr>
          <p:spPr>
            <a:xfrm rot="5400000">
              <a:off x="-72264" y="2928140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7"/>
            <p:cNvCxnSpPr/>
            <p:nvPr/>
          </p:nvCxnSpPr>
          <p:spPr>
            <a:xfrm rot="5400000">
              <a:off x="80136" y="2928140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8"/>
            <p:cNvCxnSpPr/>
            <p:nvPr/>
          </p:nvCxnSpPr>
          <p:spPr>
            <a:xfrm rot="5400000">
              <a:off x="232536" y="2999578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necteur droit 9"/>
            <p:cNvCxnSpPr/>
            <p:nvPr/>
          </p:nvCxnSpPr>
          <p:spPr>
            <a:xfrm rot="5400000">
              <a:off x="384936" y="2999578"/>
              <a:ext cx="42862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/>
          <p:cNvGrpSpPr/>
          <p:nvPr/>
        </p:nvGrpSpPr>
        <p:grpSpPr>
          <a:xfrm>
            <a:off x="214282" y="3949086"/>
            <a:ext cx="428628" cy="214314"/>
            <a:chOff x="214282" y="3429000"/>
            <a:chExt cx="428628" cy="214314"/>
          </a:xfrm>
        </p:grpSpPr>
        <p:sp>
          <p:nvSpPr>
            <p:cNvPr id="12" name="Ellipse 11"/>
            <p:cNvSpPr/>
            <p:nvPr/>
          </p:nvSpPr>
          <p:spPr>
            <a:xfrm>
              <a:off x="500034" y="3429000"/>
              <a:ext cx="142876" cy="21431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cxnSp>
          <p:nvCxnSpPr>
            <p:cNvPr id="13" name="Connecteur droit avec flèche 12"/>
            <p:cNvCxnSpPr>
              <a:stCxn id="12" idx="1"/>
            </p:cNvCxnSpPr>
            <p:nvPr/>
          </p:nvCxnSpPr>
          <p:spPr>
            <a:xfrm rot="16200000" flipV="1">
              <a:off x="351927" y="3291355"/>
              <a:ext cx="31386" cy="306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5" name="Connecteur droit avec flèche 14"/>
          <p:cNvCxnSpPr/>
          <p:nvPr/>
        </p:nvCxnSpPr>
        <p:spPr>
          <a:xfrm rot="5400000">
            <a:off x="178579" y="4484855"/>
            <a:ext cx="357190" cy="2857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5400000">
            <a:off x="250001" y="4984937"/>
            <a:ext cx="500066" cy="42862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4282" y="5592160"/>
            <a:ext cx="142876" cy="1428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102</Words>
  <Application>Microsoft Office PowerPoint</Application>
  <PresentationFormat>Affichage à l'écran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manuel</dc:creator>
  <cp:lastModifiedBy>manuel</cp:lastModifiedBy>
  <cp:revision>1</cp:revision>
  <dcterms:created xsi:type="dcterms:W3CDTF">2012-12-14T07:59:08Z</dcterms:created>
  <dcterms:modified xsi:type="dcterms:W3CDTF">2012-12-14T08:28:54Z</dcterms:modified>
</cp:coreProperties>
</file>