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4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23F2-2B70-4383-AC0C-92DEB54F7DA1}" type="datetimeFigureOut">
              <a:rPr lang="fr-FR" smtClean="0"/>
              <a:pPr/>
              <a:t>27/10/2019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053-1235-4364-8248-6D53A44BD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23F2-2B70-4383-AC0C-92DEB54F7DA1}" type="datetimeFigureOut">
              <a:rPr lang="fr-FR" smtClean="0"/>
              <a:pPr/>
              <a:t>27/10/2019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053-1235-4364-8248-6D53A44BD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23F2-2B70-4383-AC0C-92DEB54F7DA1}" type="datetimeFigureOut">
              <a:rPr lang="fr-FR" smtClean="0"/>
              <a:pPr/>
              <a:t>27/10/2019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053-1235-4364-8248-6D53A44BD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23F2-2B70-4383-AC0C-92DEB54F7DA1}" type="datetimeFigureOut">
              <a:rPr lang="fr-FR" smtClean="0"/>
              <a:pPr/>
              <a:t>27/10/2019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053-1235-4364-8248-6D53A44BD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23F2-2B70-4383-AC0C-92DEB54F7DA1}" type="datetimeFigureOut">
              <a:rPr lang="fr-FR" smtClean="0"/>
              <a:pPr/>
              <a:t>27/10/2019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053-1235-4364-8248-6D53A44BD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23F2-2B70-4383-AC0C-92DEB54F7DA1}" type="datetimeFigureOut">
              <a:rPr lang="fr-FR" smtClean="0"/>
              <a:pPr/>
              <a:t>27/10/2019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053-1235-4364-8248-6D53A44BD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23F2-2B70-4383-AC0C-92DEB54F7DA1}" type="datetimeFigureOut">
              <a:rPr lang="fr-FR" smtClean="0"/>
              <a:pPr/>
              <a:t>27/10/2019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053-1235-4364-8248-6D53A44BD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23F2-2B70-4383-AC0C-92DEB54F7DA1}" type="datetimeFigureOut">
              <a:rPr lang="fr-FR" smtClean="0"/>
              <a:pPr/>
              <a:t>27/10/2019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053-1235-4364-8248-6D53A44BD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23F2-2B70-4383-AC0C-92DEB54F7DA1}" type="datetimeFigureOut">
              <a:rPr lang="fr-FR" smtClean="0"/>
              <a:pPr/>
              <a:t>27/10/2019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053-1235-4364-8248-6D53A44BD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23F2-2B70-4383-AC0C-92DEB54F7DA1}" type="datetimeFigureOut">
              <a:rPr lang="fr-FR" smtClean="0"/>
              <a:pPr/>
              <a:t>27/10/2019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053-1235-4364-8248-6D53A44BD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23F2-2B70-4383-AC0C-92DEB54F7DA1}" type="datetimeFigureOut">
              <a:rPr lang="fr-FR" smtClean="0"/>
              <a:pPr/>
              <a:t>27/10/2019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053-1235-4364-8248-6D53A44BD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123F2-2B70-4383-AC0C-92DEB54F7DA1}" type="datetimeFigureOut">
              <a:rPr lang="fr-FR" smtClean="0"/>
              <a:pPr/>
              <a:t>27/10/2019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A1053-1235-4364-8248-6D53A44BD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4378" y="2857496"/>
            <a:ext cx="11429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Territoire </a:t>
            </a:r>
            <a:endParaRPr lang="fr-FR" sz="1600" dirty="0"/>
          </a:p>
        </p:txBody>
      </p:sp>
      <p:sp>
        <p:nvSpPr>
          <p:cNvPr id="5" name="ZoneTexte 4"/>
          <p:cNvSpPr txBox="1"/>
          <p:nvPr/>
        </p:nvSpPr>
        <p:spPr>
          <a:xfrm>
            <a:off x="1428760" y="2857496"/>
            <a:ext cx="114297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Populatio</a:t>
            </a:r>
            <a:r>
              <a:rPr lang="fr-FR" sz="1600" dirty="0"/>
              <a:t>n</a:t>
            </a:r>
            <a:r>
              <a:rPr lang="fr-FR" sz="1600" dirty="0" smtClean="0"/>
              <a:t> </a:t>
            </a:r>
            <a:endParaRPr lang="fr-FR" sz="1600" dirty="0"/>
          </a:p>
        </p:txBody>
      </p:sp>
      <p:sp>
        <p:nvSpPr>
          <p:cNvPr id="6" name="ZoneTexte 5"/>
          <p:cNvSpPr txBox="1"/>
          <p:nvPr/>
        </p:nvSpPr>
        <p:spPr>
          <a:xfrm>
            <a:off x="2643206" y="2857496"/>
            <a:ext cx="114297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Innovation  </a:t>
            </a:r>
            <a:endParaRPr lang="fr-FR" sz="1600" dirty="0"/>
          </a:p>
        </p:txBody>
      </p:sp>
      <p:sp>
        <p:nvSpPr>
          <p:cNvPr id="7" name="ZoneTexte 6"/>
          <p:cNvSpPr txBox="1"/>
          <p:nvPr/>
        </p:nvSpPr>
        <p:spPr>
          <a:xfrm>
            <a:off x="3857652" y="2857496"/>
            <a:ext cx="128588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Richesse économique  </a:t>
            </a:r>
            <a:endParaRPr lang="fr-FR" sz="1600" dirty="0"/>
          </a:p>
        </p:txBody>
      </p:sp>
      <p:sp>
        <p:nvSpPr>
          <p:cNvPr id="8" name="ZoneTexte 7"/>
          <p:cNvSpPr txBox="1"/>
          <p:nvPr/>
        </p:nvSpPr>
        <p:spPr>
          <a:xfrm>
            <a:off x="5143536" y="2857496"/>
            <a:ext cx="135732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Rayonnement  culturel  </a:t>
            </a:r>
            <a:endParaRPr lang="fr-FR" sz="1600" dirty="0"/>
          </a:p>
        </p:txBody>
      </p:sp>
      <p:sp>
        <p:nvSpPr>
          <p:cNvPr id="9" name="ZoneTexte 8"/>
          <p:cNvSpPr txBox="1"/>
          <p:nvPr/>
        </p:nvSpPr>
        <p:spPr>
          <a:xfrm>
            <a:off x="6572296" y="2857496"/>
            <a:ext cx="114297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Influence </a:t>
            </a:r>
          </a:p>
          <a:p>
            <a:pPr algn="ctr"/>
            <a:r>
              <a:rPr lang="fr-FR" sz="1600" dirty="0" smtClean="0"/>
              <a:t>Politique  </a:t>
            </a:r>
            <a:endParaRPr lang="fr-FR" sz="1600" dirty="0"/>
          </a:p>
        </p:txBody>
      </p:sp>
      <p:sp>
        <p:nvSpPr>
          <p:cNvPr id="10" name="ZoneTexte 9"/>
          <p:cNvSpPr txBox="1"/>
          <p:nvPr/>
        </p:nvSpPr>
        <p:spPr>
          <a:xfrm>
            <a:off x="7786742" y="2857496"/>
            <a:ext cx="114297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Capacités</a:t>
            </a:r>
          </a:p>
          <a:p>
            <a:pPr algn="ctr"/>
            <a:r>
              <a:rPr lang="fr-FR" sz="1600" dirty="0"/>
              <a:t>m</a:t>
            </a:r>
            <a:r>
              <a:rPr lang="fr-FR" sz="1600" dirty="0" smtClean="0"/>
              <a:t>ilitaires  </a:t>
            </a:r>
            <a:endParaRPr lang="fr-FR" sz="1600" dirty="0"/>
          </a:p>
        </p:txBody>
      </p:sp>
      <p:sp>
        <p:nvSpPr>
          <p:cNvPr id="12" name="Parenthèses 11"/>
          <p:cNvSpPr/>
          <p:nvPr/>
        </p:nvSpPr>
        <p:spPr>
          <a:xfrm rot="5400000">
            <a:off x="6444207" y="2276874"/>
            <a:ext cx="2160241" cy="1872207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Parenthèses 12"/>
          <p:cNvSpPr/>
          <p:nvPr/>
        </p:nvSpPr>
        <p:spPr>
          <a:xfrm rot="5400000">
            <a:off x="5385201" y="1482314"/>
            <a:ext cx="1500197" cy="3393306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Parenthèses 13"/>
          <p:cNvSpPr/>
          <p:nvPr/>
        </p:nvSpPr>
        <p:spPr>
          <a:xfrm rot="5400000">
            <a:off x="7608114" y="2678902"/>
            <a:ext cx="1500199" cy="1000133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7164288" y="1556792"/>
            <a:ext cx="8136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/>
              <a:t>Smart</a:t>
            </a:r>
          </a:p>
          <a:p>
            <a:pPr algn="ctr"/>
            <a:r>
              <a:rPr lang="fr-FR" sz="1600" dirty="0" smtClean="0"/>
              <a:t> power </a:t>
            </a:r>
            <a:endParaRPr lang="fr-FR" sz="1600" dirty="0"/>
          </a:p>
        </p:txBody>
      </p:sp>
      <p:sp>
        <p:nvSpPr>
          <p:cNvPr id="16" name="ZoneTexte 15"/>
          <p:cNvSpPr txBox="1"/>
          <p:nvPr/>
        </p:nvSpPr>
        <p:spPr>
          <a:xfrm>
            <a:off x="5901519" y="2357430"/>
            <a:ext cx="8136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/>
              <a:t>Soft</a:t>
            </a:r>
          </a:p>
          <a:p>
            <a:pPr algn="ctr"/>
            <a:r>
              <a:rPr lang="fr-FR" sz="1600" dirty="0" smtClean="0"/>
              <a:t> power </a:t>
            </a:r>
            <a:endParaRPr lang="fr-FR" sz="1600" dirty="0"/>
          </a:p>
        </p:txBody>
      </p:sp>
      <p:sp>
        <p:nvSpPr>
          <p:cNvPr id="17" name="ZoneTexte 16"/>
          <p:cNvSpPr txBox="1"/>
          <p:nvPr/>
        </p:nvSpPr>
        <p:spPr>
          <a:xfrm>
            <a:off x="7973221" y="2344159"/>
            <a:ext cx="8136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/>
              <a:t>Hard</a:t>
            </a:r>
          </a:p>
          <a:p>
            <a:pPr algn="ctr"/>
            <a:r>
              <a:rPr lang="fr-FR" sz="1600" dirty="0" smtClean="0"/>
              <a:t> power </a:t>
            </a:r>
            <a:endParaRPr lang="fr-FR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20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Neree Manuel</dc:creator>
  <cp:lastModifiedBy>Neree Manuel</cp:lastModifiedBy>
  <cp:revision>56</cp:revision>
  <dcterms:created xsi:type="dcterms:W3CDTF">2017-02-19T18:10:55Z</dcterms:created>
  <dcterms:modified xsi:type="dcterms:W3CDTF">2019-10-27T17:31:36Z</dcterms:modified>
</cp:coreProperties>
</file>