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080625" cy="7559675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540" y="-102"/>
      </p:cViewPr>
      <p:guideLst>
        <p:guide orient="horz" pos="2381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7" name="Image 36"/>
          <p:cNvPicPr/>
          <p:nvPr/>
        </p:nvPicPr>
        <p:blipFill>
          <a:blip r:embed="rId2" cstate="print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  <p:pic>
        <p:nvPicPr>
          <p:cNvPr id="38" name="Image 37"/>
          <p:cNvPicPr/>
          <p:nvPr/>
        </p:nvPicPr>
        <p:blipFill>
          <a:blip r:embed="rId2" cstate="print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fr-FR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Cliquez pour éditer le format du texte-titre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Septième niveau de plan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&lt;date/heure&gt;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r>
              <a:rPr lang="fr-FR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&lt;pied de page&gt;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2E2BE897-C5E5-493C-AF72-1BB061477D99}" type="slidenum">
              <a:rPr lang="fr-FR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pPr algn="r"/>
              <a:t>‹N°›</a:t>
            </a:fld>
            <a:endParaRPr lang="fr-F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age 18" descr="Numérisation_202002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6108" y="107429"/>
            <a:ext cx="8586692" cy="7272808"/>
          </a:xfrm>
          <a:prstGeom prst="rect">
            <a:avLst/>
          </a:prstGeom>
        </p:spPr>
      </p:pic>
      <p:sp>
        <p:nvSpPr>
          <p:cNvPr id="40" name="CustomShape 1"/>
          <p:cNvSpPr/>
          <p:nvPr/>
        </p:nvSpPr>
        <p:spPr>
          <a:xfrm>
            <a:off x="6624000" y="6336000"/>
            <a:ext cx="360000" cy="432000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2" name="CustomShape 3"/>
          <p:cNvSpPr/>
          <p:nvPr/>
        </p:nvSpPr>
        <p:spPr>
          <a:xfrm>
            <a:off x="5040312" y="2843733"/>
            <a:ext cx="395688" cy="360040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3" name="CustomShape 4"/>
          <p:cNvSpPr/>
          <p:nvPr/>
        </p:nvSpPr>
        <p:spPr>
          <a:xfrm>
            <a:off x="5184328" y="1331565"/>
            <a:ext cx="288032" cy="288032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4" name="CustomShape 5"/>
          <p:cNvSpPr/>
          <p:nvPr/>
        </p:nvSpPr>
        <p:spPr>
          <a:xfrm>
            <a:off x="7092000" y="2268000"/>
            <a:ext cx="252360" cy="287701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5" name="CustomShape 6"/>
          <p:cNvSpPr/>
          <p:nvPr/>
        </p:nvSpPr>
        <p:spPr>
          <a:xfrm>
            <a:off x="7092000" y="3528000"/>
            <a:ext cx="252360" cy="251837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6" name="CustomShape 7"/>
          <p:cNvSpPr/>
          <p:nvPr/>
        </p:nvSpPr>
        <p:spPr>
          <a:xfrm>
            <a:off x="5976000" y="4284000"/>
            <a:ext cx="252360" cy="287925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7" name="CustomShape 8"/>
          <p:cNvSpPr/>
          <p:nvPr/>
        </p:nvSpPr>
        <p:spPr>
          <a:xfrm>
            <a:off x="8568704" y="5724000"/>
            <a:ext cx="288032" cy="288085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8" name="CustomShape 9"/>
          <p:cNvSpPr/>
          <p:nvPr/>
        </p:nvSpPr>
        <p:spPr>
          <a:xfrm>
            <a:off x="2880072" y="5184000"/>
            <a:ext cx="288288" cy="324360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9" name="CustomShape 10"/>
          <p:cNvSpPr/>
          <p:nvPr/>
        </p:nvSpPr>
        <p:spPr>
          <a:xfrm>
            <a:off x="6048000" y="3780000"/>
            <a:ext cx="180360" cy="180360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0" name="CustomShape 11"/>
          <p:cNvSpPr/>
          <p:nvPr/>
        </p:nvSpPr>
        <p:spPr>
          <a:xfrm>
            <a:off x="5796000" y="3672000"/>
            <a:ext cx="180360" cy="180360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1" name="CustomShape 12"/>
          <p:cNvSpPr/>
          <p:nvPr/>
        </p:nvSpPr>
        <p:spPr>
          <a:xfrm>
            <a:off x="7128000" y="5220000"/>
            <a:ext cx="180360" cy="180360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2" name="CustomShape 13"/>
          <p:cNvSpPr/>
          <p:nvPr/>
        </p:nvSpPr>
        <p:spPr>
          <a:xfrm>
            <a:off x="7344000" y="5256000"/>
            <a:ext cx="180360" cy="180360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3" name="CustomShape 14"/>
          <p:cNvSpPr/>
          <p:nvPr/>
        </p:nvSpPr>
        <p:spPr>
          <a:xfrm>
            <a:off x="7776000" y="5328000"/>
            <a:ext cx="180360" cy="180360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4" name="CustomShape 15"/>
          <p:cNvSpPr/>
          <p:nvPr/>
        </p:nvSpPr>
        <p:spPr>
          <a:xfrm>
            <a:off x="1260000" y="5508000"/>
            <a:ext cx="180360" cy="180360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5" name="CustomShape 16"/>
          <p:cNvSpPr/>
          <p:nvPr/>
        </p:nvSpPr>
        <p:spPr>
          <a:xfrm>
            <a:off x="900360" y="5148360"/>
            <a:ext cx="360000" cy="432000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" name="CustomShape 11"/>
          <p:cNvSpPr/>
          <p:nvPr/>
        </p:nvSpPr>
        <p:spPr>
          <a:xfrm>
            <a:off x="4680272" y="2951405"/>
            <a:ext cx="180360" cy="180360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</TotalTime>
  <Words>0</Words>
  <Application>Microsoft Office PowerPoint</Application>
  <PresentationFormat>Personnalisé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Office Theme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subject/>
  <dc:creator/>
  <dc:description/>
  <cp:lastModifiedBy>Neree Manuel</cp:lastModifiedBy>
  <cp:revision>3</cp:revision>
  <dcterms:created xsi:type="dcterms:W3CDTF">2020-02-03T16:11:29Z</dcterms:created>
  <dcterms:modified xsi:type="dcterms:W3CDTF">2020-02-03T21:43:37Z</dcterms:modified>
  <dc:language>fr-FR</dc:language>
</cp:coreProperties>
</file>